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94" r:id="rId3"/>
    <p:sldId id="277" r:id="rId4"/>
    <p:sldId id="289" r:id="rId5"/>
    <p:sldId id="293" r:id="rId6"/>
    <p:sldId id="264" r:id="rId7"/>
    <p:sldId id="269" r:id="rId8"/>
    <p:sldId id="295" r:id="rId9"/>
    <p:sldId id="280" r:id="rId10"/>
    <p:sldId id="296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4C2"/>
    <a:srgbClr val="666666"/>
    <a:srgbClr val="DADADA"/>
    <a:srgbClr val="C0F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58950-A806-4224-8FD0-F7BD145E3B5C}" v="1461" dt="2020-02-18T17:45:44.262"/>
    <p1510:client id="{2C5F5A58-FCD0-4F4C-BD05-FAC3EE3E386A}" v="162" dt="2020-02-17T20:26:24.612"/>
    <p1510:client id="{9FC474B3-7F53-484F-B627-CD27DDD65FDE}" v="6873" dt="2020-02-18T18:54:53.675"/>
    <p1510:client id="{BD169291-4C29-4D70-9809-F4B45C6D1370}" v="38" dt="2020-02-17T20:44:01.644"/>
    <p1510:client id="{DFE6872C-7FEF-4E98-A06A-4B4C64FED186}" v="722" dt="2020-02-18T09:59:31.152"/>
    <p1510:client id="{E5FC6332-F65A-464E-A2F5-31F493C9FEB2}" v="112" dt="2020-02-18T06:26:13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 autoAdjust="0"/>
    <p:restoredTop sz="76404"/>
  </p:normalViewPr>
  <p:slideViewPr>
    <p:cSldViewPr snapToGrid="0" snapToObjects="1">
      <p:cViewPr>
        <p:scale>
          <a:sx n="93" d="100"/>
          <a:sy n="93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zar Sas" userId="7e8b6cbf5a0e5865" providerId="Windows Live" clId="Web-{BD169291-4C29-4D70-9809-F4B45C6D1370}"/>
    <pc:docChg chg="modSld">
      <pc:chgData name="Cezar Sas" userId="7e8b6cbf5a0e5865" providerId="Windows Live" clId="Web-{BD169291-4C29-4D70-9809-F4B45C6D1370}" dt="2020-02-17T20:44:01.269" v="18" actId="20577"/>
      <pc:docMkLst>
        <pc:docMk/>
      </pc:docMkLst>
      <pc:sldChg chg="modSp">
        <pc:chgData name="Cezar Sas" userId="7e8b6cbf5a0e5865" providerId="Windows Live" clId="Web-{BD169291-4C29-4D70-9809-F4B45C6D1370}" dt="2020-02-17T20:43:59.177" v="16" actId="20577"/>
        <pc:sldMkLst>
          <pc:docMk/>
          <pc:sldMk cId="1482382821" sldId="269"/>
        </pc:sldMkLst>
        <pc:spChg chg="mod">
          <ac:chgData name="Cezar Sas" userId="7e8b6cbf5a0e5865" providerId="Windows Live" clId="Web-{BD169291-4C29-4D70-9809-F4B45C6D1370}" dt="2020-02-17T20:43:59.177" v="16" actId="20577"/>
          <ac:spMkLst>
            <pc:docMk/>
            <pc:sldMk cId="1482382821" sldId="269"/>
            <ac:spMk id="6" creationId="{42C83DE2-EF07-4FB5-91B4-1D6633CD862D}"/>
          </ac:spMkLst>
        </pc:spChg>
        <pc:graphicFrameChg chg="mod modGraphic">
          <ac:chgData name="Cezar Sas" userId="7e8b6cbf5a0e5865" providerId="Windows Live" clId="Web-{BD169291-4C29-4D70-9809-F4B45C6D1370}" dt="2020-02-17T20:39:27.676" v="11"/>
          <ac:graphicFrameMkLst>
            <pc:docMk/>
            <pc:sldMk cId="1482382821" sldId="269"/>
            <ac:graphicFrameMk id="3" creationId="{E921B255-E0E2-4746-B829-EAFBE48DDC88}"/>
          </ac:graphicFrameMkLst>
        </pc:graphicFrameChg>
      </pc:sldChg>
    </pc:docChg>
  </pc:docChgLst>
  <pc:docChgLst>
    <pc:chgData name="Cezar Sas" userId="7e8b6cbf5a0e5865" providerId="Windows Live" clId="Web-{2C5F5A58-FCD0-4F4C-BD05-FAC3EE3E386A}"/>
    <pc:docChg chg="modSld">
      <pc:chgData name="Cezar Sas" userId="7e8b6cbf5a0e5865" providerId="Windows Live" clId="Web-{2C5F5A58-FCD0-4F4C-BD05-FAC3EE3E386A}" dt="2020-02-17T20:26:24.612" v="146"/>
      <pc:docMkLst>
        <pc:docMk/>
      </pc:docMkLst>
      <pc:sldChg chg="addSp modSp">
        <pc:chgData name="Cezar Sas" userId="7e8b6cbf5a0e5865" providerId="Windows Live" clId="Web-{2C5F5A58-FCD0-4F4C-BD05-FAC3EE3E386A}" dt="2020-02-17T20:26:24.612" v="146"/>
        <pc:sldMkLst>
          <pc:docMk/>
          <pc:sldMk cId="1482382821" sldId="269"/>
        </pc:sldMkLst>
        <pc:spChg chg="add mod">
          <ac:chgData name="Cezar Sas" userId="7e8b6cbf5a0e5865" providerId="Windows Live" clId="Web-{2C5F5A58-FCD0-4F4C-BD05-FAC3EE3E386A}" dt="2020-02-17T16:58:21.302" v="72" actId="14100"/>
          <ac:spMkLst>
            <pc:docMk/>
            <pc:sldMk cId="1482382821" sldId="269"/>
            <ac:spMk id="6" creationId="{42C83DE2-EF07-4FB5-91B4-1D6633CD862D}"/>
          </ac:spMkLst>
        </pc:spChg>
        <pc:graphicFrameChg chg="mod modGraphic">
          <ac:chgData name="Cezar Sas" userId="7e8b6cbf5a0e5865" providerId="Windows Live" clId="Web-{2C5F5A58-FCD0-4F4C-BD05-FAC3EE3E386A}" dt="2020-02-17T20:26:24.612" v="146"/>
          <ac:graphicFrameMkLst>
            <pc:docMk/>
            <pc:sldMk cId="1482382821" sldId="269"/>
            <ac:graphicFrameMk id="3" creationId="{E921B255-E0E2-4746-B829-EAFBE48DDC88}"/>
          </ac:graphicFrameMkLst>
        </pc:graphicFrameChg>
      </pc:sldChg>
    </pc:docChg>
  </pc:docChgLst>
  <pc:docChgLst>
    <pc:chgData name="Andrea Guzzo" userId="952c84a9f896150f" providerId="LiveId" clId="{9FC474B3-7F53-484F-B627-CD27DDD65FDE}"/>
    <pc:docChg chg="undo custSel addSld delSld modSld sldOrd">
      <pc:chgData name="Andrea Guzzo" userId="952c84a9f896150f" providerId="LiveId" clId="{9FC474B3-7F53-484F-B627-CD27DDD65FDE}" dt="2020-02-18T18:54:53.675" v="7123"/>
      <pc:docMkLst>
        <pc:docMk/>
      </pc:docMkLst>
      <pc:sldChg chg="ord">
        <pc:chgData name="Andrea Guzzo" userId="952c84a9f896150f" providerId="LiveId" clId="{9FC474B3-7F53-484F-B627-CD27DDD65FDE}" dt="2020-02-18T18:26:22.355" v="6618"/>
        <pc:sldMkLst>
          <pc:docMk/>
          <pc:sldMk cId="1770196351" sldId="256"/>
        </pc:sldMkLst>
      </pc:sldChg>
      <pc:sldChg chg="addSp delSp modSp modNotesTx">
        <pc:chgData name="Andrea Guzzo" userId="952c84a9f896150f" providerId="LiveId" clId="{9FC474B3-7F53-484F-B627-CD27DDD65FDE}" dt="2020-02-18T18:08:16.190" v="5745" actId="20577"/>
        <pc:sldMkLst>
          <pc:docMk/>
          <pc:sldMk cId="1910007683" sldId="259"/>
        </pc:sldMkLst>
        <pc:spChg chg="mod">
          <ac:chgData name="Andrea Guzzo" userId="952c84a9f896150f" providerId="LiveId" clId="{9FC474B3-7F53-484F-B627-CD27DDD65FDE}" dt="2020-02-17T10:33:58.493" v="4643" actId="20577"/>
          <ac:spMkLst>
            <pc:docMk/>
            <pc:sldMk cId="1910007683" sldId="259"/>
            <ac:spMk id="2" creationId="{00000000-0000-0000-0000-000000000000}"/>
          </ac:spMkLst>
        </pc:spChg>
        <pc:spChg chg="add mod">
          <ac:chgData name="Andrea Guzzo" userId="952c84a9f896150f" providerId="LiveId" clId="{9FC474B3-7F53-484F-B627-CD27DDD65FDE}" dt="2020-02-16T17:47:33.392" v="4354" actId="122"/>
          <ac:spMkLst>
            <pc:docMk/>
            <pc:sldMk cId="1910007683" sldId="259"/>
            <ac:spMk id="6" creationId="{55D53C54-B8E4-8B44-9B02-5E4970FF4EE4}"/>
          </ac:spMkLst>
        </pc:spChg>
        <pc:spChg chg="add del mod">
          <ac:chgData name="Andrea Guzzo" userId="952c84a9f896150f" providerId="LiveId" clId="{9FC474B3-7F53-484F-B627-CD27DDD65FDE}" dt="2020-02-18T17:22:10.881" v="4771" actId="478"/>
          <ac:spMkLst>
            <pc:docMk/>
            <pc:sldMk cId="1910007683" sldId="259"/>
            <ac:spMk id="7" creationId="{3E2A4CEF-BE22-8742-B146-97A3C6536A62}"/>
          </ac:spMkLst>
        </pc:spChg>
        <pc:spChg chg="add mod">
          <ac:chgData name="Andrea Guzzo" userId="952c84a9f896150f" providerId="LiveId" clId="{9FC474B3-7F53-484F-B627-CD27DDD65FDE}" dt="2020-02-18T17:22:13.467" v="4773" actId="1076"/>
          <ac:spMkLst>
            <pc:docMk/>
            <pc:sldMk cId="1910007683" sldId="259"/>
            <ac:spMk id="11" creationId="{E75B2F78-7409-5140-91E6-D7CD4B79D01C}"/>
          </ac:spMkLst>
        </pc:spChg>
        <pc:picChg chg="add del mod">
          <ac:chgData name="Andrea Guzzo" userId="952c84a9f896150f" providerId="LiveId" clId="{9FC474B3-7F53-484F-B627-CD27DDD65FDE}" dt="2020-02-17T15:17:35.365" v="4651" actId="478"/>
          <ac:picMkLst>
            <pc:docMk/>
            <pc:sldMk cId="1910007683" sldId="259"/>
            <ac:picMk id="3" creationId="{5BD68439-2C27-234D-B9F4-928BA5518C92}"/>
          </ac:picMkLst>
        </pc:picChg>
        <pc:picChg chg="add del mod">
          <ac:chgData name="Andrea Guzzo" userId="952c84a9f896150f" providerId="LiveId" clId="{9FC474B3-7F53-484F-B627-CD27DDD65FDE}" dt="2020-02-18T17:19:23.916" v="4737" actId="478"/>
          <ac:picMkLst>
            <pc:docMk/>
            <pc:sldMk cId="1910007683" sldId="259"/>
            <ac:picMk id="8" creationId="{B6AF588B-7FEB-5F45-BBA7-B9CB9AA77BAF}"/>
          </ac:picMkLst>
        </pc:picChg>
        <pc:picChg chg="add mod modCrop">
          <ac:chgData name="Andrea Guzzo" userId="952c84a9f896150f" providerId="LiveId" clId="{9FC474B3-7F53-484F-B627-CD27DDD65FDE}" dt="2020-02-18T17:19:59.263" v="4742" actId="1076"/>
          <ac:picMkLst>
            <pc:docMk/>
            <pc:sldMk cId="1910007683" sldId="259"/>
            <ac:picMk id="9" creationId="{5FFDB04B-290C-1D42-8561-A7F96FFA548F}"/>
          </ac:picMkLst>
        </pc:picChg>
        <pc:picChg chg="add del mod">
          <ac:chgData name="Andrea Guzzo" userId="952c84a9f896150f" providerId="LiveId" clId="{9FC474B3-7F53-484F-B627-CD27DDD65FDE}" dt="2020-02-17T10:29:50.391" v="4453" actId="478"/>
          <ac:picMkLst>
            <pc:docMk/>
            <pc:sldMk cId="1910007683" sldId="259"/>
            <ac:picMk id="1026" creationId="{D1B7B75D-BA03-C647-B35E-37E11D39F5F5}"/>
          </ac:picMkLst>
        </pc:picChg>
      </pc:sldChg>
      <pc:sldChg chg="addSp modSp modNotesTx">
        <pc:chgData name="Andrea Guzzo" userId="952c84a9f896150f" providerId="LiveId" clId="{9FC474B3-7F53-484F-B627-CD27DDD65FDE}" dt="2020-02-18T18:03:38.929" v="5641" actId="20577"/>
        <pc:sldMkLst>
          <pc:docMk/>
          <pc:sldMk cId="1045027065" sldId="264"/>
        </pc:sldMkLst>
        <pc:spChg chg="add mod">
          <ac:chgData name="Andrea Guzzo" userId="952c84a9f896150f" providerId="LiveId" clId="{9FC474B3-7F53-484F-B627-CD27DDD65FDE}" dt="2020-02-18T18:03:38.929" v="5641" actId="20577"/>
          <ac:spMkLst>
            <pc:docMk/>
            <pc:sldMk cId="1045027065" sldId="264"/>
            <ac:spMk id="6" creationId="{96A76BCF-B113-B04F-BA96-0EDB9FDD1A77}"/>
          </ac:spMkLst>
        </pc:spChg>
        <pc:spChg chg="add">
          <ac:chgData name="Andrea Guzzo" userId="952c84a9f896150f" providerId="LiveId" clId="{9FC474B3-7F53-484F-B627-CD27DDD65FDE}" dt="2020-02-18T15:45:41.379" v="4713"/>
          <ac:spMkLst>
            <pc:docMk/>
            <pc:sldMk cId="1045027065" sldId="264"/>
            <ac:spMk id="13" creationId="{13EF1313-F354-9B4D-859E-0BEAC761AD6F}"/>
          </ac:spMkLst>
        </pc:spChg>
      </pc:sldChg>
      <pc:sldChg chg="modSp">
        <pc:chgData name="Andrea Guzzo" userId="952c84a9f896150f" providerId="LiveId" clId="{9FC474B3-7F53-484F-B627-CD27DDD65FDE}" dt="2020-02-18T17:27:26.123" v="4861" actId="20577"/>
        <pc:sldMkLst>
          <pc:docMk/>
          <pc:sldMk cId="784949332" sldId="267"/>
        </pc:sldMkLst>
        <pc:spChg chg="mod">
          <ac:chgData name="Andrea Guzzo" userId="952c84a9f896150f" providerId="LiveId" clId="{9FC474B3-7F53-484F-B627-CD27DDD65FDE}" dt="2020-02-18T17:27:26.123" v="4861" actId="20577"/>
          <ac:spMkLst>
            <pc:docMk/>
            <pc:sldMk cId="784949332" sldId="267"/>
            <ac:spMk id="2" creationId="{00000000-0000-0000-0000-000000000000}"/>
          </ac:spMkLst>
        </pc:spChg>
      </pc:sldChg>
      <pc:sldChg chg="modSp modNotesTx">
        <pc:chgData name="Andrea Guzzo" userId="952c84a9f896150f" providerId="LiveId" clId="{9FC474B3-7F53-484F-B627-CD27DDD65FDE}" dt="2020-02-18T18:14:15.102" v="6122" actId="20577"/>
        <pc:sldMkLst>
          <pc:docMk/>
          <pc:sldMk cId="1482382821" sldId="269"/>
        </pc:sldMkLst>
        <pc:spChg chg="mod">
          <ac:chgData name="Andrea Guzzo" userId="952c84a9f896150f" providerId="LiveId" clId="{9FC474B3-7F53-484F-B627-CD27DDD65FDE}" dt="2020-02-16T15:09:34.505" v="1262" actId="20577"/>
          <ac:spMkLst>
            <pc:docMk/>
            <pc:sldMk cId="1482382821" sldId="269"/>
            <ac:spMk id="2" creationId="{00000000-0000-0000-0000-000000000000}"/>
          </ac:spMkLst>
        </pc:spChg>
        <pc:spChg chg="mod">
          <ac:chgData name="Andrea Guzzo" userId="952c84a9f896150f" providerId="LiveId" clId="{9FC474B3-7F53-484F-B627-CD27DDD65FDE}" dt="2020-02-18T18:13:10.136" v="5896" actId="1076"/>
          <ac:spMkLst>
            <pc:docMk/>
            <pc:sldMk cId="1482382821" sldId="269"/>
            <ac:spMk id="6" creationId="{42C83DE2-EF07-4FB5-91B4-1D6633CD862D}"/>
          </ac:spMkLst>
        </pc:spChg>
      </pc:sldChg>
      <pc:sldChg chg="modNotesTx">
        <pc:chgData name="Andrea Guzzo" userId="952c84a9f896150f" providerId="LiveId" clId="{9FC474B3-7F53-484F-B627-CD27DDD65FDE}" dt="2020-02-16T14:53:17.499" v="61" actId="20577"/>
        <pc:sldMkLst>
          <pc:docMk/>
          <pc:sldMk cId="1272179379" sldId="277"/>
        </pc:sldMkLst>
      </pc:sldChg>
      <pc:sldChg chg="addSp delSp modSp modNotesTx">
        <pc:chgData name="Andrea Guzzo" userId="952c84a9f896150f" providerId="LiveId" clId="{9FC474B3-7F53-484F-B627-CD27DDD65FDE}" dt="2020-02-18T17:58:47.877" v="5606" actId="1076"/>
        <pc:sldMkLst>
          <pc:docMk/>
          <pc:sldMk cId="458492243" sldId="278"/>
        </pc:sldMkLst>
        <pc:spChg chg="add del mod">
          <ac:chgData name="Andrea Guzzo" userId="952c84a9f896150f" providerId="LiveId" clId="{9FC474B3-7F53-484F-B627-CD27DDD65FDE}" dt="2020-02-18T17:32:32.005" v="4976"/>
          <ac:spMkLst>
            <pc:docMk/>
            <pc:sldMk cId="458492243" sldId="278"/>
            <ac:spMk id="6" creationId="{D17DCF0A-7D93-044E-AE66-0095490B7C84}"/>
          </ac:spMkLst>
        </pc:spChg>
        <pc:spChg chg="add del mod">
          <ac:chgData name="Andrea Guzzo" userId="952c84a9f896150f" providerId="LiveId" clId="{9FC474B3-7F53-484F-B627-CD27DDD65FDE}" dt="2020-02-17T10:51:31.027" v="4648" actId="478"/>
          <ac:spMkLst>
            <pc:docMk/>
            <pc:sldMk cId="458492243" sldId="278"/>
            <ac:spMk id="9" creationId="{B4775274-B5A9-5149-95FB-3D785CD71F06}"/>
          </ac:spMkLst>
        </pc:spChg>
        <pc:spChg chg="mod">
          <ac:chgData name="Andrea Guzzo" userId="952c84a9f896150f" providerId="LiveId" clId="{9FC474B3-7F53-484F-B627-CD27DDD65FDE}" dt="2020-02-18T17:28:02.925" v="4874" actId="20577"/>
          <ac:spMkLst>
            <pc:docMk/>
            <pc:sldMk cId="458492243" sldId="278"/>
            <ac:spMk id="16" creationId="{570631B4-CF39-DB42-8230-587B7E0E325E}"/>
          </ac:spMkLst>
        </pc:spChg>
        <pc:spChg chg="del">
          <ac:chgData name="Andrea Guzzo" userId="952c84a9f896150f" providerId="LiveId" clId="{9FC474B3-7F53-484F-B627-CD27DDD65FDE}" dt="2020-02-16T14:52:10.647" v="10" actId="478"/>
          <ac:spMkLst>
            <pc:docMk/>
            <pc:sldMk cId="458492243" sldId="278"/>
            <ac:spMk id="17" creationId="{0F542FE1-E475-214D-9E3F-15E5734AA05C}"/>
          </ac:spMkLst>
        </pc:spChg>
        <pc:spChg chg="mod">
          <ac:chgData name="Andrea Guzzo" userId="952c84a9f896150f" providerId="LiveId" clId="{9FC474B3-7F53-484F-B627-CD27DDD65FDE}" dt="2020-02-18T17:28:10.822" v="4875" actId="1076"/>
          <ac:spMkLst>
            <pc:docMk/>
            <pc:sldMk cId="458492243" sldId="278"/>
            <ac:spMk id="18" creationId="{1A261E96-FB0D-6249-A9D9-B6692245B24A}"/>
          </ac:spMkLst>
        </pc:spChg>
        <pc:spChg chg="del">
          <ac:chgData name="Andrea Guzzo" userId="952c84a9f896150f" providerId="LiveId" clId="{9FC474B3-7F53-484F-B627-CD27DDD65FDE}" dt="2020-02-16T14:52:09.404" v="9" actId="478"/>
          <ac:spMkLst>
            <pc:docMk/>
            <pc:sldMk cId="458492243" sldId="278"/>
            <ac:spMk id="19" creationId="{693E7CB9-6D54-5F44-9705-0A00DCDCCE24}"/>
          </ac:spMkLst>
        </pc:spChg>
        <pc:picChg chg="add mod">
          <ac:chgData name="Andrea Guzzo" userId="952c84a9f896150f" providerId="LiveId" clId="{9FC474B3-7F53-484F-B627-CD27DDD65FDE}" dt="2020-02-18T17:58:47.877" v="5606" actId="1076"/>
          <ac:picMkLst>
            <pc:docMk/>
            <pc:sldMk cId="458492243" sldId="278"/>
            <ac:picMk id="3" creationId="{BC62AEFC-3C20-0749-9C5E-8A8B06664E59}"/>
          </ac:picMkLst>
        </pc:picChg>
      </pc:sldChg>
      <pc:sldChg chg="addSp modSp modNotesTx">
        <pc:chgData name="Andrea Guzzo" userId="952c84a9f896150f" providerId="LiveId" clId="{9FC474B3-7F53-484F-B627-CD27DDD65FDE}" dt="2020-02-18T18:52:02.867" v="7122" actId="1076"/>
        <pc:sldMkLst>
          <pc:docMk/>
          <pc:sldMk cId="1394702758" sldId="280"/>
        </pc:sldMkLst>
        <pc:spChg chg="mod">
          <ac:chgData name="Andrea Guzzo" userId="952c84a9f896150f" providerId="LiveId" clId="{9FC474B3-7F53-484F-B627-CD27DDD65FDE}" dt="2020-02-18T18:25:11.703" v="6590" actId="20577"/>
          <ac:spMkLst>
            <pc:docMk/>
            <pc:sldMk cId="1394702758" sldId="280"/>
            <ac:spMk id="2" creationId="{00000000-0000-0000-0000-000000000000}"/>
          </ac:spMkLst>
        </pc:spChg>
        <pc:spChg chg="mod">
          <ac:chgData name="Andrea Guzzo" userId="952c84a9f896150f" providerId="LiveId" clId="{9FC474B3-7F53-484F-B627-CD27DDD65FDE}" dt="2020-02-18T18:51:43.622" v="7120" actId="1076"/>
          <ac:spMkLst>
            <pc:docMk/>
            <pc:sldMk cId="1394702758" sldId="280"/>
            <ac:spMk id="3" creationId="{FB8E6EAA-153A-4E26-B290-BF86EAD87BDB}"/>
          </ac:spMkLst>
        </pc:spChg>
        <pc:spChg chg="mod">
          <ac:chgData name="Andrea Guzzo" userId="952c84a9f896150f" providerId="LiveId" clId="{9FC474B3-7F53-484F-B627-CD27DDD65FDE}" dt="2020-02-16T15:57:08.618" v="3263" actId="20577"/>
          <ac:spMkLst>
            <pc:docMk/>
            <pc:sldMk cId="1394702758" sldId="280"/>
            <ac:spMk id="5" creationId="{00000000-0000-0000-0000-000000000000}"/>
          </ac:spMkLst>
        </pc:spChg>
        <pc:spChg chg="add mod">
          <ac:chgData name="Andrea Guzzo" userId="952c84a9f896150f" providerId="LiveId" clId="{9FC474B3-7F53-484F-B627-CD27DDD65FDE}" dt="2020-02-18T18:52:02.867" v="7122" actId="1076"/>
          <ac:spMkLst>
            <pc:docMk/>
            <pc:sldMk cId="1394702758" sldId="280"/>
            <ac:spMk id="6" creationId="{03FC70B1-4DF4-8246-B9BF-39DC958F7F69}"/>
          </ac:spMkLst>
        </pc:spChg>
      </pc:sldChg>
      <pc:sldChg chg="addSp modSp modNotesTx">
        <pc:chgData name="Andrea Guzzo" userId="952c84a9f896150f" providerId="LiveId" clId="{9FC474B3-7F53-484F-B627-CD27DDD65FDE}" dt="2020-02-18T18:10:59.632" v="5806" actId="20577"/>
        <pc:sldMkLst>
          <pc:docMk/>
          <pc:sldMk cId="1696028628" sldId="284"/>
        </pc:sldMkLst>
        <pc:spChg chg="mod">
          <ac:chgData name="Andrea Guzzo" userId="952c84a9f896150f" providerId="LiveId" clId="{9FC474B3-7F53-484F-B627-CD27DDD65FDE}" dt="2020-02-17T10:33:54.011" v="4642" actId="20577"/>
          <ac:spMkLst>
            <pc:docMk/>
            <pc:sldMk cId="1696028628" sldId="284"/>
            <ac:spMk id="2" creationId="{00000000-0000-0000-0000-000000000000}"/>
          </ac:spMkLst>
        </pc:spChg>
        <pc:spChg chg="add mod">
          <ac:chgData name="Andrea Guzzo" userId="952c84a9f896150f" providerId="LiveId" clId="{9FC474B3-7F53-484F-B627-CD27DDD65FDE}" dt="2020-02-18T18:10:20.131" v="5747" actId="1076"/>
          <ac:spMkLst>
            <pc:docMk/>
            <pc:sldMk cId="1696028628" sldId="284"/>
            <ac:spMk id="6" creationId="{8563AC85-52DF-3C4A-8FB3-A31EEE153E87}"/>
          </ac:spMkLst>
        </pc:spChg>
        <pc:spChg chg="add mod">
          <ac:chgData name="Andrea Guzzo" userId="952c84a9f896150f" providerId="LiveId" clId="{9FC474B3-7F53-484F-B627-CD27DDD65FDE}" dt="2020-02-18T17:21:47.716" v="4770" actId="1076"/>
          <ac:spMkLst>
            <pc:docMk/>
            <pc:sldMk cId="1696028628" sldId="284"/>
            <ac:spMk id="8" creationId="{BD6954D5-D9A7-F946-9912-D15FDF23F9DE}"/>
          </ac:spMkLst>
        </pc:spChg>
        <pc:picChg chg="add mod">
          <ac:chgData name="Andrea Guzzo" userId="952c84a9f896150f" providerId="LiveId" clId="{9FC474B3-7F53-484F-B627-CD27DDD65FDE}" dt="2020-02-18T17:21:33.715" v="4747" actId="1076"/>
          <ac:picMkLst>
            <pc:docMk/>
            <pc:sldMk cId="1696028628" sldId="284"/>
            <ac:picMk id="7" creationId="{D8952876-8D18-FA48-B546-3C3042156D03}"/>
          </ac:picMkLst>
        </pc:picChg>
      </pc:sldChg>
      <pc:sldChg chg="addSp delSp modSp">
        <pc:chgData name="Andrea Guzzo" userId="952c84a9f896150f" providerId="LiveId" clId="{9FC474B3-7F53-484F-B627-CD27DDD65FDE}" dt="2020-02-18T18:41:02.866" v="7062" actId="1076"/>
        <pc:sldMkLst>
          <pc:docMk/>
          <pc:sldMk cId="1528870541" sldId="288"/>
        </pc:sldMkLst>
        <pc:spChg chg="add del">
          <ac:chgData name="Andrea Guzzo" userId="952c84a9f896150f" providerId="LiveId" clId="{9FC474B3-7F53-484F-B627-CD27DDD65FDE}" dt="2020-02-18T18:36:01.842" v="7029"/>
          <ac:spMkLst>
            <pc:docMk/>
            <pc:sldMk cId="1528870541" sldId="288"/>
            <ac:spMk id="9" creationId="{01BC4F49-0705-4B46-A677-8AAAF7014792}"/>
          </ac:spMkLst>
        </pc:spChg>
        <pc:spChg chg="add del mod">
          <ac:chgData name="Andrea Guzzo" userId="952c84a9f896150f" providerId="LiveId" clId="{9FC474B3-7F53-484F-B627-CD27DDD65FDE}" dt="2020-02-18T18:19:05.207" v="6178" actId="478"/>
          <ac:spMkLst>
            <pc:docMk/>
            <pc:sldMk cId="1528870541" sldId="288"/>
            <ac:spMk id="11" creationId="{11D2E997-832A-EA43-8C39-8B29960DFD74}"/>
          </ac:spMkLst>
        </pc:spChg>
        <pc:spChg chg="del">
          <ac:chgData name="Andrea Guzzo" userId="952c84a9f896150f" providerId="LiveId" clId="{9FC474B3-7F53-484F-B627-CD27DDD65FDE}" dt="2020-02-18T17:27:09.621" v="4851" actId="478"/>
          <ac:spMkLst>
            <pc:docMk/>
            <pc:sldMk cId="1528870541" sldId="288"/>
            <ac:spMk id="12" creationId="{EF87B5C3-005A-4D3E-A267-3FDD09C9AC1E}"/>
          </ac:spMkLst>
        </pc:spChg>
        <pc:spChg chg="del">
          <ac:chgData name="Andrea Guzzo" userId="952c84a9f896150f" providerId="LiveId" clId="{9FC474B3-7F53-484F-B627-CD27DDD65FDE}" dt="2020-02-18T17:27:11.272" v="4852" actId="478"/>
          <ac:spMkLst>
            <pc:docMk/>
            <pc:sldMk cId="1528870541" sldId="288"/>
            <ac:spMk id="13" creationId="{6FF4D042-BBBB-4194-9F0C-43E8E450D679}"/>
          </ac:spMkLst>
        </pc:spChg>
        <pc:spChg chg="add">
          <ac:chgData name="Andrea Guzzo" userId="952c84a9f896150f" providerId="LiveId" clId="{9FC474B3-7F53-484F-B627-CD27DDD65FDE}" dt="2020-02-18T18:19:12.523" v="6180"/>
          <ac:spMkLst>
            <pc:docMk/>
            <pc:sldMk cId="1528870541" sldId="288"/>
            <ac:spMk id="14" creationId="{1D84D495-0EE4-AA42-A452-7B91FF84E978}"/>
          </ac:spMkLst>
        </pc:spChg>
        <pc:picChg chg="add del mod modCrop">
          <ac:chgData name="Andrea Guzzo" userId="952c84a9f896150f" providerId="LiveId" clId="{9FC474B3-7F53-484F-B627-CD27DDD65FDE}" dt="2020-02-18T18:16:20.781" v="6140" actId="478"/>
          <ac:picMkLst>
            <pc:docMk/>
            <pc:sldMk cId="1528870541" sldId="288"/>
            <ac:picMk id="6" creationId="{CCF81148-0CFC-6440-9390-E90FF1674CE4}"/>
          </ac:picMkLst>
        </pc:picChg>
        <pc:picChg chg="add mod">
          <ac:chgData name="Andrea Guzzo" userId="952c84a9f896150f" providerId="LiveId" clId="{9FC474B3-7F53-484F-B627-CD27DDD65FDE}" dt="2020-02-18T18:22:29.943" v="6506" actId="1076"/>
          <ac:picMkLst>
            <pc:docMk/>
            <pc:sldMk cId="1528870541" sldId="288"/>
            <ac:picMk id="8" creationId="{7EBC2249-FD47-1C4C-B0D7-D41E1E15F2D1}"/>
          </ac:picMkLst>
        </pc:picChg>
        <pc:picChg chg="add del mod">
          <ac:chgData name="Andrea Guzzo" userId="952c84a9f896150f" providerId="LiveId" clId="{9FC474B3-7F53-484F-B627-CD27DDD65FDE}" dt="2020-02-18T18:36:43.086" v="7036" actId="478"/>
          <ac:picMkLst>
            <pc:docMk/>
            <pc:sldMk cId="1528870541" sldId="288"/>
            <ac:picMk id="15" creationId="{AF52FB21-B4AD-AB46-B7E9-AB123B3F57DB}"/>
          </ac:picMkLst>
        </pc:picChg>
        <pc:picChg chg="add del mod">
          <ac:chgData name="Andrea Guzzo" userId="952c84a9f896150f" providerId="LiveId" clId="{9FC474B3-7F53-484F-B627-CD27DDD65FDE}" dt="2020-02-18T18:39:35.055" v="7044" actId="478"/>
          <ac:picMkLst>
            <pc:docMk/>
            <pc:sldMk cId="1528870541" sldId="288"/>
            <ac:picMk id="17" creationId="{12461081-7D3C-C648-87D2-836AE812A248}"/>
          </ac:picMkLst>
        </pc:picChg>
        <pc:picChg chg="add mod">
          <ac:chgData name="Andrea Guzzo" userId="952c84a9f896150f" providerId="LiveId" clId="{9FC474B3-7F53-484F-B627-CD27DDD65FDE}" dt="2020-02-18T18:40:34.267" v="7055" actId="1076"/>
          <ac:picMkLst>
            <pc:docMk/>
            <pc:sldMk cId="1528870541" sldId="288"/>
            <ac:picMk id="19" creationId="{20FCE0D9-5913-594A-B47B-3FAD5DA599AE}"/>
          </ac:picMkLst>
        </pc:picChg>
        <pc:picChg chg="add mod">
          <ac:chgData name="Andrea Guzzo" userId="952c84a9f896150f" providerId="LiveId" clId="{9FC474B3-7F53-484F-B627-CD27DDD65FDE}" dt="2020-02-18T18:40:36.480" v="7056" actId="1076"/>
          <ac:picMkLst>
            <pc:docMk/>
            <pc:sldMk cId="1528870541" sldId="288"/>
            <ac:picMk id="21" creationId="{17BD0435-C448-6A47-AADB-DC86F5036E6F}"/>
          </ac:picMkLst>
        </pc:picChg>
        <pc:picChg chg="add mod">
          <ac:chgData name="Andrea Guzzo" userId="952c84a9f896150f" providerId="LiveId" clId="{9FC474B3-7F53-484F-B627-CD27DDD65FDE}" dt="2020-02-18T18:41:02.866" v="7062" actId="1076"/>
          <ac:picMkLst>
            <pc:docMk/>
            <pc:sldMk cId="1528870541" sldId="288"/>
            <ac:picMk id="23" creationId="{139223EE-1606-F843-BF25-8EC2DCC2D066}"/>
          </ac:picMkLst>
        </pc:picChg>
      </pc:sldChg>
      <pc:sldChg chg="modSp del modNotesTx">
        <pc:chgData name="Andrea Guzzo" userId="952c84a9f896150f" providerId="LiveId" clId="{9FC474B3-7F53-484F-B627-CD27DDD65FDE}" dt="2020-02-18T18:46:17.268" v="7091" actId="2696"/>
        <pc:sldMkLst>
          <pc:docMk/>
          <pc:sldMk cId="1157021089" sldId="290"/>
        </pc:sldMkLst>
        <pc:spChg chg="mod">
          <ac:chgData name="Andrea Guzzo" userId="952c84a9f896150f" providerId="LiveId" clId="{9FC474B3-7F53-484F-B627-CD27DDD65FDE}" dt="2020-02-18T17:27:15.772" v="4855" actId="5793"/>
          <ac:spMkLst>
            <pc:docMk/>
            <pc:sldMk cId="1157021089" sldId="290"/>
            <ac:spMk id="3" creationId="{D7AE3840-27C7-478B-BCB1-2BFBA1F85335}"/>
          </ac:spMkLst>
        </pc:spChg>
      </pc:sldChg>
      <pc:sldChg chg="del">
        <pc:chgData name="Andrea Guzzo" userId="952c84a9f896150f" providerId="LiveId" clId="{9FC474B3-7F53-484F-B627-CD27DDD65FDE}" dt="2020-02-16T17:16:17.870" v="3384" actId="2696"/>
        <pc:sldMkLst>
          <pc:docMk/>
          <pc:sldMk cId="2833672682" sldId="291"/>
        </pc:sldMkLst>
      </pc:sldChg>
      <pc:sldChg chg="addSp delSp modSp add modNotesTx">
        <pc:chgData name="Andrea Guzzo" userId="952c84a9f896150f" providerId="LiveId" clId="{9FC474B3-7F53-484F-B627-CD27DDD65FDE}" dt="2020-02-18T18:32:15.972" v="7027" actId="20577"/>
        <pc:sldMkLst>
          <pc:docMk/>
          <pc:sldMk cId="2692179426" sldId="292"/>
        </pc:sldMkLst>
        <pc:spChg chg="add del mod">
          <ac:chgData name="Andrea Guzzo" userId="952c84a9f896150f" providerId="LiveId" clId="{9FC474B3-7F53-484F-B627-CD27DDD65FDE}" dt="2020-02-16T14:51:53.631" v="4" actId="478"/>
          <ac:spMkLst>
            <pc:docMk/>
            <pc:sldMk cId="2692179426" sldId="292"/>
            <ac:spMk id="6" creationId="{B33F3E1F-3401-BA4E-ABCE-A70EB598A0A6}"/>
          </ac:spMkLst>
        </pc:spChg>
        <pc:spChg chg="add del mod">
          <ac:chgData name="Andrea Guzzo" userId="952c84a9f896150f" providerId="LiveId" clId="{9FC474B3-7F53-484F-B627-CD27DDD65FDE}" dt="2020-02-18T17:31:20.838" v="4944"/>
          <ac:spMkLst>
            <pc:docMk/>
            <pc:sldMk cId="2692179426" sldId="292"/>
            <ac:spMk id="9" creationId="{FBDF4813-7087-ED41-A351-651CE0148545}"/>
          </ac:spMkLst>
        </pc:spChg>
        <pc:spChg chg="add del mod">
          <ac:chgData name="Andrea Guzzo" userId="952c84a9f896150f" providerId="LiveId" clId="{9FC474B3-7F53-484F-B627-CD27DDD65FDE}" dt="2020-02-16T17:18:16.023" v="3389" actId="478"/>
          <ac:spMkLst>
            <pc:docMk/>
            <pc:sldMk cId="2692179426" sldId="292"/>
            <ac:spMk id="11" creationId="{2C58576C-3D31-B148-A072-B931704FB92B}"/>
          </ac:spMkLst>
        </pc:spChg>
        <pc:spChg chg="del">
          <ac:chgData name="Andrea Guzzo" userId="952c84a9f896150f" providerId="LiveId" clId="{9FC474B3-7F53-484F-B627-CD27DDD65FDE}" dt="2020-02-16T14:51:47.511" v="1" actId="478"/>
          <ac:spMkLst>
            <pc:docMk/>
            <pc:sldMk cId="2692179426" sldId="292"/>
            <ac:spMk id="16" creationId="{570631B4-CF39-DB42-8230-587B7E0E325E}"/>
          </ac:spMkLst>
        </pc:spChg>
        <pc:spChg chg="mod">
          <ac:chgData name="Andrea Guzzo" userId="952c84a9f896150f" providerId="LiveId" clId="{9FC474B3-7F53-484F-B627-CD27DDD65FDE}" dt="2020-02-16T14:51:57.408" v="6" actId="1076"/>
          <ac:spMkLst>
            <pc:docMk/>
            <pc:sldMk cId="2692179426" sldId="292"/>
            <ac:spMk id="17" creationId="{0F542FE1-E475-214D-9E3F-15E5734AA05C}"/>
          </ac:spMkLst>
        </pc:spChg>
        <pc:spChg chg="del">
          <ac:chgData name="Andrea Guzzo" userId="952c84a9f896150f" providerId="LiveId" clId="{9FC474B3-7F53-484F-B627-CD27DDD65FDE}" dt="2020-02-16T14:51:55.169" v="5" actId="478"/>
          <ac:spMkLst>
            <pc:docMk/>
            <pc:sldMk cId="2692179426" sldId="292"/>
            <ac:spMk id="18" creationId="{1A261E96-FB0D-6249-A9D9-B6692245B24A}"/>
          </ac:spMkLst>
        </pc:spChg>
        <pc:spChg chg="mod">
          <ac:chgData name="Andrea Guzzo" userId="952c84a9f896150f" providerId="LiveId" clId="{9FC474B3-7F53-484F-B627-CD27DDD65FDE}" dt="2020-02-18T17:43:53.106" v="5131" actId="20577"/>
          <ac:spMkLst>
            <pc:docMk/>
            <pc:sldMk cId="2692179426" sldId="292"/>
            <ac:spMk id="19" creationId="{693E7CB9-6D54-5F44-9705-0A00DCDCCE24}"/>
          </ac:spMkLst>
        </pc:spChg>
        <pc:picChg chg="add mod">
          <ac:chgData name="Andrea Guzzo" userId="952c84a9f896150f" providerId="LiveId" clId="{9FC474B3-7F53-484F-B627-CD27DDD65FDE}" dt="2020-02-16T17:18:41.103" v="3395" actId="1076"/>
          <ac:picMkLst>
            <pc:docMk/>
            <pc:sldMk cId="2692179426" sldId="292"/>
            <ac:picMk id="7" creationId="{535A4FE4-B70E-1642-BF26-3B47872FC228}"/>
          </ac:picMkLst>
        </pc:picChg>
        <pc:picChg chg="add mod">
          <ac:chgData name="Andrea Guzzo" userId="952c84a9f896150f" providerId="LiveId" clId="{9FC474B3-7F53-484F-B627-CD27DDD65FDE}" dt="2020-02-18T17:49:58.221" v="5166" actId="1076"/>
          <ac:picMkLst>
            <pc:docMk/>
            <pc:sldMk cId="2692179426" sldId="292"/>
            <ac:picMk id="8" creationId="{8B965862-2EB6-CE45-9D99-6CF81A0F95D7}"/>
          </ac:picMkLst>
        </pc:picChg>
      </pc:sldChg>
      <pc:sldChg chg="addSp delSp modSp add ord modNotesTx">
        <pc:chgData name="Andrea Guzzo" userId="952c84a9f896150f" providerId="LiveId" clId="{9FC474B3-7F53-484F-B627-CD27DDD65FDE}" dt="2020-02-18T18:54:53.675" v="7123"/>
        <pc:sldMkLst>
          <pc:docMk/>
          <pc:sldMk cId="731154135" sldId="293"/>
        </pc:sldMkLst>
        <pc:spChg chg="mod">
          <ac:chgData name="Andrea Guzzo" userId="952c84a9f896150f" providerId="LiveId" clId="{9FC474B3-7F53-484F-B627-CD27DDD65FDE}" dt="2020-02-16T14:54:08.607" v="146" actId="20577"/>
          <ac:spMkLst>
            <pc:docMk/>
            <pc:sldMk cId="731154135" sldId="293"/>
            <ac:spMk id="2" creationId="{00000000-0000-0000-0000-000000000000}"/>
          </ac:spMkLst>
        </pc:spChg>
        <pc:spChg chg="add mod">
          <ac:chgData name="Andrea Guzzo" userId="952c84a9f896150f" providerId="LiveId" clId="{9FC474B3-7F53-484F-B627-CD27DDD65FDE}" dt="2020-02-18T18:46:49.644" v="7093" actId="108"/>
          <ac:spMkLst>
            <pc:docMk/>
            <pc:sldMk cId="731154135" sldId="293"/>
            <ac:spMk id="6" creationId="{3C71D927-4AA7-F94E-9CB7-A055DD1751D1}"/>
          </ac:spMkLst>
        </pc:spChg>
        <pc:spChg chg="add mod">
          <ac:chgData name="Andrea Guzzo" userId="952c84a9f896150f" providerId="LiveId" clId="{9FC474B3-7F53-484F-B627-CD27DDD65FDE}" dt="2020-02-18T17:32:44.116" v="4980" actId="1076"/>
          <ac:spMkLst>
            <pc:docMk/>
            <pc:sldMk cId="731154135" sldId="293"/>
            <ac:spMk id="7" creationId="{69D38FDC-593E-EE41-B18F-4CCFF032D1E9}"/>
          </ac:spMkLst>
        </pc:spChg>
        <pc:spChg chg="add del mod">
          <ac:chgData name="Andrea Guzzo" userId="952c84a9f896150f" providerId="LiveId" clId="{9FC474B3-7F53-484F-B627-CD27DDD65FDE}" dt="2020-02-18T15:43:21.567" v="4685"/>
          <ac:spMkLst>
            <pc:docMk/>
            <pc:sldMk cId="731154135" sldId="293"/>
            <ac:spMk id="9" creationId="{98CD2140-6C58-7A4B-8204-EA77C15AD4FF}"/>
          </ac:spMkLst>
        </pc:spChg>
        <pc:spChg chg="add del mod">
          <ac:chgData name="Andrea Guzzo" userId="952c84a9f896150f" providerId="LiveId" clId="{9FC474B3-7F53-484F-B627-CD27DDD65FDE}" dt="2020-02-18T15:43:18.828" v="4682"/>
          <ac:spMkLst>
            <pc:docMk/>
            <pc:sldMk cId="731154135" sldId="293"/>
            <ac:spMk id="10" creationId="{5F6503C3-9A5B-0D4A-8BD8-B4F0469D036B}"/>
          </ac:spMkLst>
        </pc:spChg>
        <pc:spChg chg="add mod">
          <ac:chgData name="Andrea Guzzo" userId="952c84a9f896150f" providerId="LiveId" clId="{9FC474B3-7F53-484F-B627-CD27DDD65FDE}" dt="2020-02-18T17:33:31.234" v="4996" actId="20577"/>
          <ac:spMkLst>
            <pc:docMk/>
            <pc:sldMk cId="731154135" sldId="293"/>
            <ac:spMk id="12" creationId="{49AF7399-F0BD-9046-9CDC-681A2590CE9C}"/>
          </ac:spMkLst>
        </pc:spChg>
        <pc:spChg chg="mod">
          <ac:chgData name="Andrea Guzzo" userId="952c84a9f896150f" providerId="LiveId" clId="{9FC474B3-7F53-484F-B627-CD27DDD65FDE}" dt="2020-02-16T14:54:13.542" v="147" actId="1076"/>
          <ac:spMkLst>
            <pc:docMk/>
            <pc:sldMk cId="731154135" sldId="293"/>
            <ac:spMk id="17" creationId="{0F542FE1-E475-214D-9E3F-15E5734AA05C}"/>
          </ac:spMkLst>
        </pc:spChg>
        <pc:spChg chg="mod">
          <ac:chgData name="Andrea Guzzo" userId="952c84a9f896150f" providerId="LiveId" clId="{9FC474B3-7F53-484F-B627-CD27DDD65FDE}" dt="2020-02-18T17:33:46.327" v="4998" actId="1076"/>
          <ac:spMkLst>
            <pc:docMk/>
            <pc:sldMk cId="731154135" sldId="293"/>
            <ac:spMk id="19" creationId="{693E7CB9-6D54-5F44-9705-0A00DCDCCE24}"/>
          </ac:spMkLst>
        </pc:spChg>
        <pc:picChg chg="add mod">
          <ac:chgData name="Andrea Guzzo" userId="952c84a9f896150f" providerId="LiveId" clId="{9FC474B3-7F53-484F-B627-CD27DDD65FDE}" dt="2020-02-18T15:42:19.268" v="4654" actId="1076"/>
          <ac:picMkLst>
            <pc:docMk/>
            <pc:sldMk cId="731154135" sldId="293"/>
            <ac:picMk id="3" creationId="{BBFCE1FE-DA9D-6446-8A78-04794607B379}"/>
          </ac:picMkLst>
        </pc:picChg>
      </pc:sldChg>
      <pc:sldChg chg="delSp modSp add ord modNotesTx">
        <pc:chgData name="Andrea Guzzo" userId="952c84a9f896150f" providerId="LiveId" clId="{9FC474B3-7F53-484F-B627-CD27DDD65FDE}" dt="2020-02-16T15:09:28.689" v="1259" actId="20577"/>
        <pc:sldMkLst>
          <pc:docMk/>
          <pc:sldMk cId="3440060806" sldId="294"/>
        </pc:sldMkLst>
        <pc:spChg chg="mod">
          <ac:chgData name="Andrea Guzzo" userId="952c84a9f896150f" providerId="LiveId" clId="{9FC474B3-7F53-484F-B627-CD27DDD65FDE}" dt="2020-02-16T15:07:39.677" v="1133" actId="20577"/>
          <ac:spMkLst>
            <pc:docMk/>
            <pc:sldMk cId="3440060806" sldId="294"/>
            <ac:spMk id="3" creationId="{00000000-0000-0000-0000-000000000000}"/>
          </ac:spMkLst>
        </pc:spChg>
        <pc:picChg chg="del">
          <ac:chgData name="Andrea Guzzo" userId="952c84a9f896150f" providerId="LiveId" clId="{9FC474B3-7F53-484F-B627-CD27DDD65FDE}" dt="2020-02-16T15:03:05.328" v="907" actId="478"/>
          <ac:picMkLst>
            <pc:docMk/>
            <pc:sldMk cId="3440060806" sldId="294"/>
            <ac:picMk id="10" creationId="{A717DF07-4C49-A54C-96D7-88FA949730A4}"/>
          </ac:picMkLst>
        </pc:picChg>
        <pc:picChg chg="del">
          <ac:chgData name="Andrea Guzzo" userId="952c84a9f896150f" providerId="LiveId" clId="{9FC474B3-7F53-484F-B627-CD27DDD65FDE}" dt="2020-02-16T15:03:06.837" v="909" actId="478"/>
          <ac:picMkLst>
            <pc:docMk/>
            <pc:sldMk cId="3440060806" sldId="294"/>
            <ac:picMk id="11" creationId="{23D5CF44-B21D-7548-9CC6-F85A9B2B26EA}"/>
          </ac:picMkLst>
        </pc:picChg>
        <pc:picChg chg="del">
          <ac:chgData name="Andrea Guzzo" userId="952c84a9f896150f" providerId="LiveId" clId="{9FC474B3-7F53-484F-B627-CD27DDD65FDE}" dt="2020-02-16T15:03:06.200" v="908" actId="478"/>
          <ac:picMkLst>
            <pc:docMk/>
            <pc:sldMk cId="3440060806" sldId="294"/>
            <ac:picMk id="17" creationId="{591A92A1-94CE-914A-94F8-91F736BB7BAB}"/>
          </ac:picMkLst>
        </pc:picChg>
      </pc:sldChg>
      <pc:sldChg chg="addSp delSp modSp add modNotesTx">
        <pc:chgData name="Andrea Guzzo" userId="952c84a9f896150f" providerId="LiveId" clId="{9FC474B3-7F53-484F-B627-CD27DDD65FDE}" dt="2020-02-18T18:11:53.684" v="5809" actId="1076"/>
        <pc:sldMkLst>
          <pc:docMk/>
          <pc:sldMk cId="340604127" sldId="295"/>
        </pc:sldMkLst>
        <pc:spChg chg="mod">
          <ac:chgData name="Andrea Guzzo" userId="952c84a9f896150f" providerId="LiveId" clId="{9FC474B3-7F53-484F-B627-CD27DDD65FDE}" dt="2020-02-16T15:56:49.101" v="3221" actId="20577"/>
          <ac:spMkLst>
            <pc:docMk/>
            <pc:sldMk cId="340604127" sldId="295"/>
            <ac:spMk id="2" creationId="{00000000-0000-0000-0000-000000000000}"/>
          </ac:spMkLst>
        </pc:spChg>
        <pc:spChg chg="add mod">
          <ac:chgData name="Andrea Guzzo" userId="952c84a9f896150f" providerId="LiveId" clId="{9FC474B3-7F53-484F-B627-CD27DDD65FDE}" dt="2020-02-18T18:11:53.684" v="5809" actId="1076"/>
          <ac:spMkLst>
            <pc:docMk/>
            <pc:sldMk cId="340604127" sldId="295"/>
            <ac:spMk id="6" creationId="{16E2492E-C9CC-F240-A085-7BDEB05A4CBF}"/>
          </ac:spMkLst>
        </pc:spChg>
        <pc:spChg chg="add mod">
          <ac:chgData name="Andrea Guzzo" userId="952c84a9f896150f" providerId="LiveId" clId="{9FC474B3-7F53-484F-B627-CD27DDD65FDE}" dt="2020-02-18T18:11:39.409" v="5808" actId="113"/>
          <ac:spMkLst>
            <pc:docMk/>
            <pc:sldMk cId="340604127" sldId="295"/>
            <ac:spMk id="9" creationId="{51EE26D3-5DAF-0B48-A0F3-E850655FA84D}"/>
          </ac:spMkLst>
        </pc:spChg>
        <pc:picChg chg="add del mod">
          <ac:chgData name="Andrea Guzzo" userId="952c84a9f896150f" providerId="LiveId" clId="{9FC474B3-7F53-484F-B627-CD27DDD65FDE}" dt="2020-02-18T17:23:11.314" v="4774" actId="478"/>
          <ac:picMkLst>
            <pc:docMk/>
            <pc:sldMk cId="340604127" sldId="295"/>
            <ac:picMk id="3" creationId="{3FA4A7AA-29DE-2D46-9E3D-9B3FC068C228}"/>
          </ac:picMkLst>
        </pc:picChg>
        <pc:picChg chg="add mod">
          <ac:chgData name="Andrea Guzzo" userId="952c84a9f896150f" providerId="LiveId" clId="{9FC474B3-7F53-484F-B627-CD27DDD65FDE}" dt="2020-02-18T17:24:49.163" v="4778" actId="1076"/>
          <ac:picMkLst>
            <pc:docMk/>
            <pc:sldMk cId="340604127" sldId="295"/>
            <ac:picMk id="8" creationId="{6DC5368D-1A28-054F-9C0C-E81E7C9FF083}"/>
          </ac:picMkLst>
        </pc:picChg>
      </pc:sldChg>
      <pc:sldChg chg="delSp modSp add del">
        <pc:chgData name="Andrea Guzzo" userId="952c84a9f896150f" providerId="LiveId" clId="{9FC474B3-7F53-484F-B627-CD27DDD65FDE}" dt="2020-02-18T18:22:50.266" v="6512" actId="2696"/>
        <pc:sldMkLst>
          <pc:docMk/>
          <pc:sldMk cId="1218041310" sldId="296"/>
        </pc:sldMkLst>
        <pc:picChg chg="del mod">
          <ac:chgData name="Andrea Guzzo" userId="952c84a9f896150f" providerId="LiveId" clId="{9FC474B3-7F53-484F-B627-CD27DDD65FDE}" dt="2020-02-18T18:21:54.694" v="6503" actId="478"/>
          <ac:picMkLst>
            <pc:docMk/>
            <pc:sldMk cId="1218041310" sldId="296"/>
            <ac:picMk id="6" creationId="{CCF81148-0CFC-6440-9390-E90FF1674CE4}"/>
          </ac:picMkLst>
        </pc:picChg>
      </pc:sldChg>
      <pc:sldChg chg="add del">
        <pc:chgData name="Andrea Guzzo" userId="952c84a9f896150f" providerId="LiveId" clId="{9FC474B3-7F53-484F-B627-CD27DDD65FDE}" dt="2020-02-17T15:10:46.942" v="4650" actId="2696"/>
        <pc:sldMkLst>
          <pc:docMk/>
          <pc:sldMk cId="1372817031" sldId="296"/>
        </pc:sldMkLst>
      </pc:sldChg>
      <pc:sldChg chg="addSp delSp modSp add">
        <pc:chgData name="Andrea Guzzo" userId="952c84a9f896150f" providerId="LiveId" clId="{9FC474B3-7F53-484F-B627-CD27DDD65FDE}" dt="2020-02-18T18:44:45.074" v="7079" actId="1036"/>
        <pc:sldMkLst>
          <pc:docMk/>
          <pc:sldMk cId="477559047" sldId="297"/>
        </pc:sldMkLst>
        <pc:spChg chg="add del">
          <ac:chgData name="Andrea Guzzo" userId="952c84a9f896150f" providerId="LiveId" clId="{9FC474B3-7F53-484F-B627-CD27DDD65FDE}" dt="2020-02-18T18:18:59.857" v="6177" actId="478"/>
          <ac:spMkLst>
            <pc:docMk/>
            <pc:sldMk cId="477559047" sldId="297"/>
            <ac:spMk id="9" creationId="{79D8747A-3855-584D-BC70-4A04A83A8C57}"/>
          </ac:spMkLst>
        </pc:spChg>
        <pc:spChg chg="add mod">
          <ac:chgData name="Andrea Guzzo" userId="952c84a9f896150f" providerId="LiveId" clId="{9FC474B3-7F53-484F-B627-CD27DDD65FDE}" dt="2020-02-18T18:19:22.168" v="6185" actId="20577"/>
          <ac:spMkLst>
            <pc:docMk/>
            <pc:sldMk cId="477559047" sldId="297"/>
            <ac:spMk id="10" creationId="{7AEFCEFE-276E-1446-A736-62BEE4F730CC}"/>
          </ac:spMkLst>
        </pc:spChg>
        <pc:picChg chg="add mod">
          <ac:chgData name="Andrea Guzzo" userId="952c84a9f896150f" providerId="LiveId" clId="{9FC474B3-7F53-484F-B627-CD27DDD65FDE}" dt="2020-02-18T18:22:33.757" v="6507" actId="1076"/>
          <ac:picMkLst>
            <pc:docMk/>
            <pc:sldMk cId="477559047" sldId="297"/>
            <ac:picMk id="6" creationId="{B01959B3-DD08-164C-94C1-9D14DE7D1D54}"/>
          </ac:picMkLst>
        </pc:picChg>
        <pc:picChg chg="del">
          <ac:chgData name="Andrea Guzzo" userId="952c84a9f896150f" providerId="LiveId" clId="{9FC474B3-7F53-484F-B627-CD27DDD65FDE}" dt="2020-02-18T18:22:34.595" v="6508" actId="478"/>
          <ac:picMkLst>
            <pc:docMk/>
            <pc:sldMk cId="477559047" sldId="297"/>
            <ac:picMk id="8" creationId="{7EBC2249-FD47-1C4C-B0D7-D41E1E15F2D1}"/>
          </ac:picMkLst>
        </pc:picChg>
        <pc:picChg chg="add del mod">
          <ac:chgData name="Andrea Guzzo" userId="952c84a9f896150f" providerId="LiveId" clId="{9FC474B3-7F53-484F-B627-CD27DDD65FDE}" dt="2020-02-18T18:41:19.668" v="7065" actId="478"/>
          <ac:picMkLst>
            <pc:docMk/>
            <pc:sldMk cId="477559047" sldId="297"/>
            <ac:picMk id="11" creationId="{80847AE3-9D12-5B44-9FBF-2AE1DE7DA5B6}"/>
          </ac:picMkLst>
        </pc:picChg>
        <pc:picChg chg="add">
          <ac:chgData name="Andrea Guzzo" userId="952c84a9f896150f" providerId="LiveId" clId="{9FC474B3-7F53-484F-B627-CD27DDD65FDE}" dt="2020-02-18T18:41:24.823" v="7066"/>
          <ac:picMkLst>
            <pc:docMk/>
            <pc:sldMk cId="477559047" sldId="297"/>
            <ac:picMk id="12" creationId="{5F2E6A53-0130-7746-A626-0C0733702EE2}"/>
          </ac:picMkLst>
        </pc:picChg>
        <pc:picChg chg="add">
          <ac:chgData name="Andrea Guzzo" userId="952c84a9f896150f" providerId="LiveId" clId="{9FC474B3-7F53-484F-B627-CD27DDD65FDE}" dt="2020-02-18T18:41:24.823" v="7066"/>
          <ac:picMkLst>
            <pc:docMk/>
            <pc:sldMk cId="477559047" sldId="297"/>
            <ac:picMk id="13" creationId="{D30B95A9-0FAA-6544-A7AB-E91A619C5499}"/>
          </ac:picMkLst>
        </pc:picChg>
        <pc:picChg chg="add mod">
          <ac:chgData name="Andrea Guzzo" userId="952c84a9f896150f" providerId="LiveId" clId="{9FC474B3-7F53-484F-B627-CD27DDD65FDE}" dt="2020-02-18T18:44:45.074" v="7079" actId="1036"/>
          <ac:picMkLst>
            <pc:docMk/>
            <pc:sldMk cId="477559047" sldId="297"/>
            <ac:picMk id="14" creationId="{BA7D0297-EECC-C64E-ACC6-4952B8B7A9B0}"/>
          </ac:picMkLst>
        </pc:picChg>
      </pc:sldChg>
      <pc:sldChg chg="addSp delSp modSp add">
        <pc:chgData name="Andrea Guzzo" userId="952c84a9f896150f" providerId="LiveId" clId="{9FC474B3-7F53-484F-B627-CD27DDD65FDE}" dt="2020-02-18T18:45:27.382" v="7090" actId="14100"/>
        <pc:sldMkLst>
          <pc:docMk/>
          <pc:sldMk cId="998420171" sldId="298"/>
        </pc:sldMkLst>
        <pc:spChg chg="add mod">
          <ac:chgData name="Andrea Guzzo" userId="952c84a9f896150f" providerId="LiveId" clId="{9FC474B3-7F53-484F-B627-CD27DDD65FDE}" dt="2020-02-18T18:19:18.957" v="6182" actId="20577"/>
          <ac:spMkLst>
            <pc:docMk/>
            <pc:sldMk cId="998420171" sldId="298"/>
            <ac:spMk id="9" creationId="{087BAC35-9A49-6542-BD6D-B81AA898E89D}"/>
          </ac:spMkLst>
        </pc:spChg>
        <pc:picChg chg="del">
          <ac:chgData name="Andrea Guzzo" userId="952c84a9f896150f" providerId="LiveId" clId="{9FC474B3-7F53-484F-B627-CD27DDD65FDE}" dt="2020-02-18T18:22:38.895" v="6510" actId="478"/>
          <ac:picMkLst>
            <pc:docMk/>
            <pc:sldMk cId="998420171" sldId="298"/>
            <ac:picMk id="6" creationId="{B01959B3-DD08-164C-94C1-9D14DE7D1D54}"/>
          </ac:picMkLst>
        </pc:picChg>
        <pc:picChg chg="add mod">
          <ac:chgData name="Andrea Guzzo" userId="952c84a9f896150f" providerId="LiveId" clId="{9FC474B3-7F53-484F-B627-CD27DDD65FDE}" dt="2020-02-18T18:22:37.944" v="6509" actId="1076"/>
          <ac:picMkLst>
            <pc:docMk/>
            <pc:sldMk cId="998420171" sldId="298"/>
            <ac:picMk id="7" creationId="{4288E263-CB9E-D34D-AA10-8382F0EBD05E}"/>
          </ac:picMkLst>
        </pc:picChg>
        <pc:picChg chg="del">
          <ac:chgData name="Andrea Guzzo" userId="952c84a9f896150f" providerId="LiveId" clId="{9FC474B3-7F53-484F-B627-CD27DDD65FDE}" dt="2020-02-18T18:22:39.944" v="6511" actId="478"/>
          <ac:picMkLst>
            <pc:docMk/>
            <pc:sldMk cId="998420171" sldId="298"/>
            <ac:picMk id="8" creationId="{7EBC2249-FD47-1C4C-B0D7-D41E1E15F2D1}"/>
          </ac:picMkLst>
        </pc:picChg>
        <pc:picChg chg="add">
          <ac:chgData name="Andrea Guzzo" userId="952c84a9f896150f" providerId="LiveId" clId="{9FC474B3-7F53-484F-B627-CD27DDD65FDE}" dt="2020-02-18T18:43:31.425" v="7072"/>
          <ac:picMkLst>
            <pc:docMk/>
            <pc:sldMk cId="998420171" sldId="298"/>
            <ac:picMk id="10" creationId="{A300436A-A17D-AE41-A07C-B0741D576791}"/>
          </ac:picMkLst>
        </pc:picChg>
        <pc:picChg chg="add">
          <ac:chgData name="Andrea Guzzo" userId="952c84a9f896150f" providerId="LiveId" clId="{9FC474B3-7F53-484F-B627-CD27DDD65FDE}" dt="2020-02-18T18:43:31.425" v="7072"/>
          <ac:picMkLst>
            <pc:docMk/>
            <pc:sldMk cId="998420171" sldId="298"/>
            <ac:picMk id="11" creationId="{5EC3D100-32B3-BA46-BA9D-BCD2A0F407D9}"/>
          </ac:picMkLst>
        </pc:picChg>
        <pc:picChg chg="add del mod">
          <ac:chgData name="Andrea Guzzo" userId="952c84a9f896150f" providerId="LiveId" clId="{9FC474B3-7F53-484F-B627-CD27DDD65FDE}" dt="2020-02-18T18:44:58.975" v="7082" actId="478"/>
          <ac:picMkLst>
            <pc:docMk/>
            <pc:sldMk cId="998420171" sldId="298"/>
            <ac:picMk id="13" creationId="{72200F69-28C3-9748-9114-505E922864CD}"/>
          </ac:picMkLst>
        </pc:picChg>
        <pc:picChg chg="add del">
          <ac:chgData name="Andrea Guzzo" userId="952c84a9f896150f" providerId="LiveId" clId="{9FC474B3-7F53-484F-B627-CD27DDD65FDE}" dt="2020-02-18T18:44:57.927" v="7081" actId="478"/>
          <ac:picMkLst>
            <pc:docMk/>
            <pc:sldMk cId="998420171" sldId="298"/>
            <ac:picMk id="14" creationId="{873568CF-183F-9C48-A5A6-787F41D08635}"/>
          </ac:picMkLst>
        </pc:picChg>
        <pc:picChg chg="add">
          <ac:chgData name="Andrea Guzzo" userId="952c84a9f896150f" providerId="LiveId" clId="{9FC474B3-7F53-484F-B627-CD27DDD65FDE}" dt="2020-02-18T18:45:02.683" v="7083"/>
          <ac:picMkLst>
            <pc:docMk/>
            <pc:sldMk cId="998420171" sldId="298"/>
            <ac:picMk id="15" creationId="{640FDBA2-B979-194B-9CFB-36AEB1EFA144}"/>
          </ac:picMkLst>
        </pc:picChg>
        <pc:picChg chg="add mod">
          <ac:chgData name="Andrea Guzzo" userId="952c84a9f896150f" providerId="LiveId" clId="{9FC474B3-7F53-484F-B627-CD27DDD65FDE}" dt="2020-02-18T18:45:27.382" v="7090" actId="14100"/>
          <ac:picMkLst>
            <pc:docMk/>
            <pc:sldMk cId="998420171" sldId="298"/>
            <ac:picMk id="17" creationId="{BE78D3E1-4ED7-794D-B18B-0CE5DE041143}"/>
          </ac:picMkLst>
        </pc:picChg>
      </pc:sldChg>
      <pc:sldChg chg="delSp add del">
        <pc:chgData name="Andrea Guzzo" userId="952c84a9f896150f" providerId="LiveId" clId="{9FC474B3-7F53-484F-B627-CD27DDD65FDE}" dt="2020-02-18T18:22:04.382" v="6505" actId="2696"/>
        <pc:sldMkLst>
          <pc:docMk/>
          <pc:sldMk cId="105974121" sldId="299"/>
        </pc:sldMkLst>
        <pc:picChg chg="del">
          <ac:chgData name="Andrea Guzzo" userId="952c84a9f896150f" providerId="LiveId" clId="{9FC474B3-7F53-484F-B627-CD27DDD65FDE}" dt="2020-02-18T18:21:56.343" v="6504" actId="478"/>
          <ac:picMkLst>
            <pc:docMk/>
            <pc:sldMk cId="105974121" sldId="299"/>
            <ac:picMk id="6" creationId="{CCF81148-0CFC-6440-9390-E90FF1674CE4}"/>
          </ac:picMkLst>
        </pc:picChg>
      </pc:sldChg>
    </pc:docChg>
  </pc:docChgLst>
  <pc:docChgLst>
    <pc:chgData name="Cezar Sas" userId="7e8b6cbf5a0e5865" providerId="Windows Live" clId="Web-{DFE6872C-7FEF-4E98-A06A-4B4C64FED186}"/>
    <pc:docChg chg="addSld delSld modSld">
      <pc:chgData name="Cezar Sas" userId="7e8b6cbf5a0e5865" providerId="Windows Live" clId="Web-{DFE6872C-7FEF-4E98-A06A-4B4C64FED186}" dt="2020-02-18T09:59:31.152" v="718" actId="20577"/>
      <pc:docMkLst>
        <pc:docMk/>
      </pc:docMkLst>
      <pc:sldChg chg="modSp">
        <pc:chgData name="Cezar Sas" userId="7e8b6cbf5a0e5865" providerId="Windows Live" clId="Web-{DFE6872C-7FEF-4E98-A06A-4B4C64FED186}" dt="2020-02-18T09:27:26.085" v="280"/>
        <pc:sldMkLst>
          <pc:docMk/>
          <pc:sldMk cId="1482382821" sldId="269"/>
        </pc:sldMkLst>
        <pc:spChg chg="mod">
          <ac:chgData name="Cezar Sas" userId="7e8b6cbf5a0e5865" providerId="Windows Live" clId="Web-{DFE6872C-7FEF-4E98-A06A-4B4C64FED186}" dt="2020-02-18T09:15:37.034" v="239" actId="20577"/>
          <ac:spMkLst>
            <pc:docMk/>
            <pc:sldMk cId="1482382821" sldId="269"/>
            <ac:spMk id="6" creationId="{42C83DE2-EF07-4FB5-91B4-1D6633CD862D}"/>
          </ac:spMkLst>
        </pc:spChg>
        <pc:graphicFrameChg chg="mod modGraphic">
          <ac:chgData name="Cezar Sas" userId="7e8b6cbf5a0e5865" providerId="Windows Live" clId="Web-{DFE6872C-7FEF-4E98-A06A-4B4C64FED186}" dt="2020-02-18T09:27:26.085" v="280"/>
          <ac:graphicFrameMkLst>
            <pc:docMk/>
            <pc:sldMk cId="1482382821" sldId="269"/>
            <ac:graphicFrameMk id="3" creationId="{E921B255-E0E2-4746-B829-EAFBE48DDC88}"/>
          </ac:graphicFrameMkLst>
        </pc:graphicFrameChg>
      </pc:sldChg>
      <pc:sldChg chg="addSp delSp modSp mod modClrScheme chgLayout">
        <pc:chgData name="Cezar Sas" userId="7e8b6cbf5a0e5865" providerId="Windows Live" clId="Web-{DFE6872C-7FEF-4E98-A06A-4B4C64FED186}" dt="2020-02-18T09:59:31.152" v="718" actId="20577"/>
        <pc:sldMkLst>
          <pc:docMk/>
          <pc:sldMk cId="1394702758" sldId="280"/>
        </pc:sldMkLst>
        <pc:spChg chg="mod ord">
          <ac:chgData name="Cezar Sas" userId="7e8b6cbf5a0e5865" providerId="Windows Live" clId="Web-{DFE6872C-7FEF-4E98-A06A-4B4C64FED186}" dt="2020-02-18T09:42:07.233" v="281"/>
          <ac:spMkLst>
            <pc:docMk/>
            <pc:sldMk cId="1394702758" sldId="280"/>
            <ac:spMk id="2" creationId="{00000000-0000-0000-0000-000000000000}"/>
          </ac:spMkLst>
        </pc:spChg>
        <pc:spChg chg="add mod ord">
          <ac:chgData name="Cezar Sas" userId="7e8b6cbf5a0e5865" providerId="Windows Live" clId="Web-{DFE6872C-7FEF-4E98-A06A-4B4C64FED186}" dt="2020-02-18T09:59:31.152" v="718" actId="20577"/>
          <ac:spMkLst>
            <pc:docMk/>
            <pc:sldMk cId="1394702758" sldId="280"/>
            <ac:spMk id="3" creationId="{FB8E6EAA-153A-4E26-B290-BF86EAD87BDB}"/>
          </ac:spMkLst>
        </pc:spChg>
        <pc:spChg chg="mod ord">
          <ac:chgData name="Cezar Sas" userId="7e8b6cbf5a0e5865" providerId="Windows Live" clId="Web-{DFE6872C-7FEF-4E98-A06A-4B4C64FED186}" dt="2020-02-18T09:42:07.233" v="281"/>
          <ac:spMkLst>
            <pc:docMk/>
            <pc:sldMk cId="1394702758" sldId="280"/>
            <ac:spMk id="4" creationId="{00000000-0000-0000-0000-000000000000}"/>
          </ac:spMkLst>
        </pc:spChg>
        <pc:spChg chg="mod ord">
          <ac:chgData name="Cezar Sas" userId="7e8b6cbf5a0e5865" providerId="Windows Live" clId="Web-{DFE6872C-7FEF-4E98-A06A-4B4C64FED186}" dt="2020-02-18T09:42:07.233" v="281"/>
          <ac:spMkLst>
            <pc:docMk/>
            <pc:sldMk cId="1394702758" sldId="280"/>
            <ac:spMk id="5" creationId="{00000000-0000-0000-0000-000000000000}"/>
          </ac:spMkLst>
        </pc:spChg>
        <pc:spChg chg="add del mod">
          <ac:chgData name="Cezar Sas" userId="7e8b6cbf5a0e5865" providerId="Windows Live" clId="Web-{DFE6872C-7FEF-4E98-A06A-4B4C64FED186}" dt="2020-02-18T09:55:37.293" v="707"/>
          <ac:spMkLst>
            <pc:docMk/>
            <pc:sldMk cId="1394702758" sldId="280"/>
            <ac:spMk id="6" creationId="{EEED34C7-A7D2-4C44-AC39-9F61B9C06549}"/>
          </ac:spMkLst>
        </pc:spChg>
      </pc:sldChg>
      <pc:sldChg chg="addSp modSp mod modClrScheme chgLayout">
        <pc:chgData name="Cezar Sas" userId="7e8b6cbf5a0e5865" providerId="Windows Live" clId="Web-{DFE6872C-7FEF-4E98-A06A-4B4C64FED186}" dt="2020-02-18T09:50:35.372" v="578" actId="20577"/>
        <pc:sldMkLst>
          <pc:docMk/>
          <pc:sldMk cId="1157021089" sldId="290"/>
        </pc:sldMkLst>
        <pc:spChg chg="mod ord">
          <ac:chgData name="Cezar Sas" userId="7e8b6cbf5a0e5865" providerId="Windows Live" clId="Web-{DFE6872C-7FEF-4E98-A06A-4B4C64FED186}" dt="2020-02-18T09:44:48.186" v="504"/>
          <ac:spMkLst>
            <pc:docMk/>
            <pc:sldMk cId="1157021089" sldId="290"/>
            <ac:spMk id="2" creationId="{00000000-0000-0000-0000-000000000000}"/>
          </ac:spMkLst>
        </pc:spChg>
        <pc:spChg chg="add mod ord">
          <ac:chgData name="Cezar Sas" userId="7e8b6cbf5a0e5865" providerId="Windows Live" clId="Web-{DFE6872C-7FEF-4E98-A06A-4B4C64FED186}" dt="2020-02-18T09:50:35.372" v="578" actId="20577"/>
          <ac:spMkLst>
            <pc:docMk/>
            <pc:sldMk cId="1157021089" sldId="290"/>
            <ac:spMk id="3" creationId="{D7AE3840-27C7-478B-BCB1-2BFBA1F85335}"/>
          </ac:spMkLst>
        </pc:spChg>
        <pc:spChg chg="mod ord">
          <ac:chgData name="Cezar Sas" userId="7e8b6cbf5a0e5865" providerId="Windows Live" clId="Web-{DFE6872C-7FEF-4E98-A06A-4B4C64FED186}" dt="2020-02-18T09:44:48.186" v="504"/>
          <ac:spMkLst>
            <pc:docMk/>
            <pc:sldMk cId="1157021089" sldId="290"/>
            <ac:spMk id="4" creationId="{00000000-0000-0000-0000-000000000000}"/>
          </ac:spMkLst>
        </pc:spChg>
        <pc:spChg chg="mod ord">
          <ac:chgData name="Cezar Sas" userId="7e8b6cbf5a0e5865" providerId="Windows Live" clId="Web-{DFE6872C-7FEF-4E98-A06A-4B4C64FED186}" dt="2020-02-18T09:44:48.186" v="504"/>
          <ac:spMkLst>
            <pc:docMk/>
            <pc:sldMk cId="1157021089" sldId="290"/>
            <ac:spMk id="5" creationId="{00000000-0000-0000-0000-000000000000}"/>
          </ac:spMkLst>
        </pc:spChg>
      </pc:sldChg>
      <pc:sldChg chg="add del replId">
        <pc:chgData name="Cezar Sas" userId="7e8b6cbf5a0e5865" providerId="Windows Live" clId="Web-{DFE6872C-7FEF-4E98-A06A-4B4C64FED186}" dt="2020-02-18T08:43:39.383" v="97"/>
        <pc:sldMkLst>
          <pc:docMk/>
          <pc:sldMk cId="251473060" sldId="296"/>
        </pc:sldMkLst>
      </pc:sldChg>
    </pc:docChg>
  </pc:docChgLst>
  <pc:docChgLst>
    <pc:chgData name="Cezar Sas" userId="7e8b6cbf5a0e5865" providerId="Windows Live" clId="Web-{E5FC6332-F65A-464E-A2F5-31F493C9FEB2}"/>
    <pc:docChg chg="modSld">
      <pc:chgData name="Cezar Sas" userId="7e8b6cbf5a0e5865" providerId="Windows Live" clId="Web-{E5FC6332-F65A-464E-A2F5-31F493C9FEB2}" dt="2020-02-18T06:26:11.413" v="82"/>
      <pc:docMkLst>
        <pc:docMk/>
      </pc:docMkLst>
      <pc:sldChg chg="modSp">
        <pc:chgData name="Cezar Sas" userId="7e8b6cbf5a0e5865" providerId="Windows Live" clId="Web-{E5FC6332-F65A-464E-A2F5-31F493C9FEB2}" dt="2020-02-18T06:26:11.413" v="82"/>
        <pc:sldMkLst>
          <pc:docMk/>
          <pc:sldMk cId="1482382821" sldId="269"/>
        </pc:sldMkLst>
        <pc:spChg chg="mod">
          <ac:chgData name="Cezar Sas" userId="7e8b6cbf5a0e5865" providerId="Windows Live" clId="Web-{E5FC6332-F65A-464E-A2F5-31F493C9FEB2}" dt="2020-02-18T06:25:21.741" v="78" actId="1076"/>
          <ac:spMkLst>
            <pc:docMk/>
            <pc:sldMk cId="1482382821" sldId="269"/>
            <ac:spMk id="6" creationId="{42C83DE2-EF07-4FB5-91B4-1D6633CD862D}"/>
          </ac:spMkLst>
        </pc:spChg>
        <pc:graphicFrameChg chg="mod modGraphic">
          <ac:chgData name="Cezar Sas" userId="7e8b6cbf5a0e5865" providerId="Windows Live" clId="Web-{E5FC6332-F65A-464E-A2F5-31F493C9FEB2}" dt="2020-02-18T06:26:11.413" v="82"/>
          <ac:graphicFrameMkLst>
            <pc:docMk/>
            <pc:sldMk cId="1482382821" sldId="269"/>
            <ac:graphicFrameMk id="3" creationId="{E921B255-E0E2-4746-B829-EAFBE48DDC88}"/>
          </ac:graphicFrameMkLst>
        </pc:graphicFrameChg>
      </pc:sldChg>
    </pc:docChg>
  </pc:docChgLst>
  <pc:docChgLst>
    <pc:chgData name="Cezar Sas" userId="7e8b6cbf5a0e5865" providerId="Windows Live" clId="Web-{AB9103E5-954C-4CCB-9820-7D6ECBE9E217}"/>
    <pc:docChg chg="modSld sldOrd">
      <pc:chgData name="Cezar Sas" userId="7e8b6cbf5a0e5865" providerId="Windows Live" clId="Web-{AB9103E5-954C-4CCB-9820-7D6ECBE9E217}" dt="2020-02-16T15:57:28.976" v="183" actId="20577"/>
      <pc:docMkLst>
        <pc:docMk/>
      </pc:docMkLst>
      <pc:sldChg chg="modSp">
        <pc:chgData name="Cezar Sas" userId="7e8b6cbf5a0e5865" providerId="Windows Live" clId="Web-{AB9103E5-954C-4CCB-9820-7D6ECBE9E217}" dt="2020-02-16T15:02:05.790" v="36" actId="20577"/>
        <pc:sldMkLst>
          <pc:docMk/>
          <pc:sldMk cId="1910007683" sldId="259"/>
        </pc:sldMkLst>
        <pc:spChg chg="mod">
          <ac:chgData name="Cezar Sas" userId="7e8b6cbf5a0e5865" providerId="Windows Live" clId="Web-{AB9103E5-954C-4CCB-9820-7D6ECBE9E217}" dt="2020-02-16T15:02:05.790" v="36" actId="20577"/>
          <ac:spMkLst>
            <pc:docMk/>
            <pc:sldMk cId="1910007683" sldId="259"/>
            <ac:spMk id="2" creationId="{00000000-0000-0000-0000-000000000000}"/>
          </ac:spMkLst>
        </pc:spChg>
      </pc:sldChg>
      <pc:sldChg chg="addSp delSp modSp">
        <pc:chgData name="Cezar Sas" userId="7e8b6cbf5a0e5865" providerId="Windows Live" clId="Web-{AB9103E5-954C-4CCB-9820-7D6ECBE9E217}" dt="2020-02-16T15:55:01.257" v="174"/>
        <pc:sldMkLst>
          <pc:docMk/>
          <pc:sldMk cId="1045027065" sldId="264"/>
        </pc:sldMkLst>
        <pc:spChg chg="add del mod">
          <ac:chgData name="Cezar Sas" userId="7e8b6cbf5a0e5865" providerId="Windows Live" clId="Web-{AB9103E5-954C-4CCB-9820-7D6ECBE9E217}" dt="2020-02-16T15:10:49.620" v="117"/>
          <ac:spMkLst>
            <pc:docMk/>
            <pc:sldMk cId="1045027065" sldId="264"/>
            <ac:spMk id="3" creationId="{74AE6AF4-B01D-42CA-9875-A122BE71AD31}"/>
          </ac:spMkLst>
        </pc:spChg>
        <pc:spChg chg="mod">
          <ac:chgData name="Cezar Sas" userId="7e8b6cbf5a0e5865" providerId="Windows Live" clId="Web-{AB9103E5-954C-4CCB-9820-7D6ECBE9E217}" dt="2020-02-16T15:44:39.301" v="167" actId="20577"/>
          <ac:spMkLst>
            <pc:docMk/>
            <pc:sldMk cId="1045027065" sldId="264"/>
            <ac:spMk id="6" creationId="{96A76BCF-B113-B04F-BA96-0EDB9FDD1A77}"/>
          </ac:spMkLst>
        </pc:spChg>
        <pc:spChg chg="add del mod">
          <ac:chgData name="Cezar Sas" userId="7e8b6cbf5a0e5865" providerId="Windows Live" clId="Web-{AB9103E5-954C-4CCB-9820-7D6ECBE9E217}" dt="2020-02-16T15:54:58.632" v="173"/>
          <ac:spMkLst>
            <pc:docMk/>
            <pc:sldMk cId="1045027065" sldId="264"/>
            <ac:spMk id="7" creationId="{C4AADC65-D574-48CA-89F7-0B948F6B071E}"/>
          </ac:spMkLst>
        </pc:spChg>
        <pc:spChg chg="add del mod">
          <ac:chgData name="Cezar Sas" userId="7e8b6cbf5a0e5865" providerId="Windows Live" clId="Web-{AB9103E5-954C-4CCB-9820-7D6ECBE9E217}" dt="2020-02-16T15:54:58.632" v="172"/>
          <ac:spMkLst>
            <pc:docMk/>
            <pc:sldMk cId="1045027065" sldId="264"/>
            <ac:spMk id="8" creationId="{B1A854C4-752D-4243-80F3-07BE132A42A2}"/>
          </ac:spMkLst>
        </pc:spChg>
        <pc:spChg chg="add del mod">
          <ac:chgData name="Cezar Sas" userId="7e8b6cbf5a0e5865" providerId="Windows Live" clId="Web-{AB9103E5-954C-4CCB-9820-7D6ECBE9E217}" dt="2020-02-16T15:55:01.257" v="174"/>
          <ac:spMkLst>
            <pc:docMk/>
            <pc:sldMk cId="1045027065" sldId="264"/>
            <ac:spMk id="9" creationId="{453176D9-839C-4C0F-BB9D-0E7EE05C9695}"/>
          </ac:spMkLst>
        </pc:spChg>
        <pc:spChg chg="add del mod">
          <ac:chgData name="Cezar Sas" userId="7e8b6cbf5a0e5865" providerId="Windows Live" clId="Web-{AB9103E5-954C-4CCB-9820-7D6ECBE9E217}" dt="2020-02-16T15:54:58.632" v="171"/>
          <ac:spMkLst>
            <pc:docMk/>
            <pc:sldMk cId="1045027065" sldId="264"/>
            <ac:spMk id="10" creationId="{F19917FB-B202-41EE-BBA2-EE189B3EF362}"/>
          </ac:spMkLst>
        </pc:spChg>
        <pc:spChg chg="add del mod">
          <ac:chgData name="Cezar Sas" userId="7e8b6cbf5a0e5865" providerId="Windows Live" clId="Web-{AB9103E5-954C-4CCB-9820-7D6ECBE9E217}" dt="2020-02-16T15:38:25.174" v="138"/>
          <ac:spMkLst>
            <pc:docMk/>
            <pc:sldMk cId="1045027065" sldId="264"/>
            <ac:spMk id="12" creationId="{9E650BA1-6320-436A-94CF-0F783406CA1E}"/>
          </ac:spMkLst>
        </pc:spChg>
        <pc:spChg chg="add del mod">
          <ac:chgData name="Cezar Sas" userId="7e8b6cbf5a0e5865" providerId="Windows Live" clId="Web-{AB9103E5-954C-4CCB-9820-7D6ECBE9E217}" dt="2020-02-16T15:40:00.018" v="142"/>
          <ac:spMkLst>
            <pc:docMk/>
            <pc:sldMk cId="1045027065" sldId="264"/>
            <ac:spMk id="13" creationId="{FA7E0904-E4F9-4D53-B109-A7E747FC4DF6}"/>
          </ac:spMkLst>
        </pc:spChg>
        <pc:cxnChg chg="add del mod">
          <ac:chgData name="Cezar Sas" userId="7e8b6cbf5a0e5865" providerId="Windows Live" clId="Web-{AB9103E5-954C-4CCB-9820-7D6ECBE9E217}" dt="2020-02-16T15:54:58.632" v="170"/>
          <ac:cxnSpMkLst>
            <pc:docMk/>
            <pc:sldMk cId="1045027065" sldId="264"/>
            <ac:cxnSpMk id="11" creationId="{BA3B073E-A55C-4125-955C-B6F43BD89214}"/>
          </ac:cxnSpMkLst>
        </pc:cxnChg>
        <pc:cxnChg chg="add del mod">
          <ac:chgData name="Cezar Sas" userId="7e8b6cbf5a0e5865" providerId="Windows Live" clId="Web-{AB9103E5-954C-4CCB-9820-7D6ECBE9E217}" dt="2020-02-16T15:54:58.632" v="169"/>
          <ac:cxnSpMkLst>
            <pc:docMk/>
            <pc:sldMk cId="1045027065" sldId="264"/>
            <ac:cxnSpMk id="14" creationId="{767B1BA4-3438-4C75-82E2-1572BAA8399A}"/>
          </ac:cxnSpMkLst>
        </pc:cxnChg>
      </pc:sldChg>
      <pc:sldChg chg="modSp">
        <pc:chgData name="Cezar Sas" userId="7e8b6cbf5a0e5865" providerId="Windows Live" clId="Web-{AB9103E5-954C-4CCB-9820-7D6ECBE9E217}" dt="2020-02-16T15:09:34.870" v="104" actId="20577"/>
        <pc:sldMkLst>
          <pc:docMk/>
          <pc:sldMk cId="1482382821" sldId="269"/>
        </pc:sldMkLst>
        <pc:spChg chg="mod">
          <ac:chgData name="Cezar Sas" userId="7e8b6cbf5a0e5865" providerId="Windows Live" clId="Web-{AB9103E5-954C-4CCB-9820-7D6ECBE9E217}" dt="2020-02-16T15:09:34.870" v="104" actId="20577"/>
          <ac:spMkLst>
            <pc:docMk/>
            <pc:sldMk cId="1482382821" sldId="269"/>
            <ac:spMk id="2" creationId="{00000000-0000-0000-0000-000000000000}"/>
          </ac:spMkLst>
        </pc:spChg>
      </pc:sldChg>
      <pc:sldChg chg="modSp">
        <pc:chgData name="Cezar Sas" userId="7e8b6cbf5a0e5865" providerId="Windows Live" clId="Web-{AB9103E5-954C-4CCB-9820-7D6ECBE9E217}" dt="2020-02-16T14:59:38.008" v="13" actId="20577"/>
        <pc:sldMkLst>
          <pc:docMk/>
          <pc:sldMk cId="458492243" sldId="278"/>
        </pc:sldMkLst>
        <pc:spChg chg="mod">
          <ac:chgData name="Cezar Sas" userId="7e8b6cbf5a0e5865" providerId="Windows Live" clId="Web-{AB9103E5-954C-4CCB-9820-7D6ECBE9E217}" dt="2020-02-16T14:59:38.008" v="13" actId="20577"/>
          <ac:spMkLst>
            <pc:docMk/>
            <pc:sldMk cId="458492243" sldId="278"/>
            <ac:spMk id="18" creationId="{1A261E96-FB0D-6249-A9D9-B6692245B24A}"/>
          </ac:spMkLst>
        </pc:spChg>
      </pc:sldChg>
      <pc:sldChg chg="modSp">
        <pc:chgData name="Cezar Sas" userId="7e8b6cbf5a0e5865" providerId="Windows Live" clId="Web-{AB9103E5-954C-4CCB-9820-7D6ECBE9E217}" dt="2020-02-16T15:00:54.414" v="15" actId="1076"/>
        <pc:sldMkLst>
          <pc:docMk/>
          <pc:sldMk cId="2692179426" sldId="292"/>
        </pc:sldMkLst>
        <pc:spChg chg="mod">
          <ac:chgData name="Cezar Sas" userId="7e8b6cbf5a0e5865" providerId="Windows Live" clId="Web-{AB9103E5-954C-4CCB-9820-7D6ECBE9E217}" dt="2020-02-16T15:00:54.414" v="15" actId="1076"/>
          <ac:spMkLst>
            <pc:docMk/>
            <pc:sldMk cId="2692179426" sldId="292"/>
            <ac:spMk id="19" creationId="{693E7CB9-6D54-5F44-9705-0A00DCDCCE24}"/>
          </ac:spMkLst>
        </pc:spChg>
      </pc:sldChg>
      <pc:sldChg chg="delSp modSp">
        <pc:chgData name="Cezar Sas" userId="7e8b6cbf5a0e5865" providerId="Windows Live" clId="Web-{AB9103E5-954C-4CCB-9820-7D6ECBE9E217}" dt="2020-02-16T14:58:00.085" v="8" actId="1076"/>
        <pc:sldMkLst>
          <pc:docMk/>
          <pc:sldMk cId="731154135" sldId="293"/>
        </pc:sldMkLst>
        <pc:spChg chg="mod">
          <ac:chgData name="Cezar Sas" userId="7e8b6cbf5a0e5865" providerId="Windows Live" clId="Web-{AB9103E5-954C-4CCB-9820-7D6ECBE9E217}" dt="2020-02-16T14:58:00.085" v="8" actId="1076"/>
          <ac:spMkLst>
            <pc:docMk/>
            <pc:sldMk cId="731154135" sldId="293"/>
            <ac:spMk id="7" creationId="{69D38FDC-593E-EE41-B18F-4CCFF032D1E9}"/>
          </ac:spMkLst>
        </pc:spChg>
        <pc:spChg chg="del">
          <ac:chgData name="Cezar Sas" userId="7e8b6cbf5a0e5865" providerId="Windows Live" clId="Web-{AB9103E5-954C-4CCB-9820-7D6ECBE9E217}" dt="2020-02-16T14:57:51.023" v="6"/>
          <ac:spMkLst>
            <pc:docMk/>
            <pc:sldMk cId="731154135" sldId="293"/>
            <ac:spMk id="17" creationId="{0F542FE1-E475-214D-9E3F-15E5734AA05C}"/>
          </ac:spMkLst>
        </pc:spChg>
        <pc:spChg chg="mod">
          <ac:chgData name="Cezar Sas" userId="7e8b6cbf5a0e5865" providerId="Windows Live" clId="Web-{AB9103E5-954C-4CCB-9820-7D6ECBE9E217}" dt="2020-02-16T14:57:53.851" v="7" actId="1076"/>
          <ac:spMkLst>
            <pc:docMk/>
            <pc:sldMk cId="731154135" sldId="293"/>
            <ac:spMk id="19" creationId="{693E7CB9-6D54-5F44-9705-0A00DCDCCE24}"/>
          </ac:spMkLst>
        </pc:spChg>
      </pc:sldChg>
      <pc:sldChg chg="modSp ord">
        <pc:chgData name="Cezar Sas" userId="7e8b6cbf5a0e5865" providerId="Windows Live" clId="Web-{AB9103E5-954C-4CCB-9820-7D6ECBE9E217}" dt="2020-02-16T15:08:28.948" v="101"/>
        <pc:sldMkLst>
          <pc:docMk/>
          <pc:sldMk cId="3440060806" sldId="294"/>
        </pc:sldMkLst>
        <pc:spChg chg="mod">
          <ac:chgData name="Cezar Sas" userId="7e8b6cbf5a0e5865" providerId="Windows Live" clId="Web-{AB9103E5-954C-4CCB-9820-7D6ECBE9E217}" dt="2020-02-16T15:08:20.744" v="100" actId="20577"/>
          <ac:spMkLst>
            <pc:docMk/>
            <pc:sldMk cId="3440060806" sldId="294"/>
            <ac:spMk id="2" creationId="{00000000-0000-0000-0000-000000000000}"/>
          </ac:spMkLst>
        </pc:spChg>
        <pc:spChg chg="mod">
          <ac:chgData name="Cezar Sas" userId="7e8b6cbf5a0e5865" providerId="Windows Live" clId="Web-{AB9103E5-954C-4CCB-9820-7D6ECBE9E217}" dt="2020-02-16T15:07:55.651" v="89" actId="20577"/>
          <ac:spMkLst>
            <pc:docMk/>
            <pc:sldMk cId="3440060806" sldId="294"/>
            <ac:spMk id="3" creationId="{00000000-0000-0000-0000-000000000000}"/>
          </ac:spMkLst>
        </pc:spChg>
      </pc:sldChg>
      <pc:sldChg chg="modSp">
        <pc:chgData name="Cezar Sas" userId="7e8b6cbf5a0e5865" providerId="Windows Live" clId="Web-{AB9103E5-954C-4CCB-9820-7D6ECBE9E217}" dt="2020-02-16T15:57:28.976" v="183" actId="20577"/>
        <pc:sldMkLst>
          <pc:docMk/>
          <pc:sldMk cId="340604127" sldId="295"/>
        </pc:sldMkLst>
        <pc:spChg chg="mod">
          <ac:chgData name="Cezar Sas" userId="7e8b6cbf5a0e5865" providerId="Windows Live" clId="Web-{AB9103E5-954C-4CCB-9820-7D6ECBE9E217}" dt="2020-02-16T15:57:28.976" v="183" actId="20577"/>
          <ac:spMkLst>
            <pc:docMk/>
            <pc:sldMk cId="340604127" sldId="295"/>
            <ac:spMk id="2" creationId="{00000000-0000-0000-0000-000000000000}"/>
          </ac:spMkLst>
        </pc:spChg>
      </pc:sldChg>
    </pc:docChg>
  </pc:docChgLst>
  <pc:docChgLst>
    <pc:chgData name="Cezar Sas" userId="7e8b6cbf5a0e5865" providerId="Windows Live" clId="Web-{24258950-A806-4224-8FD0-F7BD145E3B5C}"/>
    <pc:docChg chg="modSld">
      <pc:chgData name="Cezar Sas" userId="7e8b6cbf5a0e5865" providerId="Windows Live" clId="Web-{24258950-A806-4224-8FD0-F7BD145E3B5C}" dt="2020-02-18T17:45:44.247" v="1460" actId="1076"/>
      <pc:docMkLst>
        <pc:docMk/>
      </pc:docMkLst>
      <pc:sldChg chg="modSp">
        <pc:chgData name="Cezar Sas" userId="7e8b6cbf5a0e5865" providerId="Windows Live" clId="Web-{24258950-A806-4224-8FD0-F7BD145E3B5C}" dt="2020-02-18T17:21:55.789" v="8" actId="14100"/>
        <pc:sldMkLst>
          <pc:docMk/>
          <pc:sldMk cId="1910007683" sldId="259"/>
        </pc:sldMkLst>
        <pc:picChg chg="mod">
          <ac:chgData name="Cezar Sas" userId="7e8b6cbf5a0e5865" providerId="Windows Live" clId="Web-{24258950-A806-4224-8FD0-F7BD145E3B5C}" dt="2020-02-18T17:21:55.789" v="8" actId="14100"/>
          <ac:picMkLst>
            <pc:docMk/>
            <pc:sldMk cId="1910007683" sldId="259"/>
            <ac:picMk id="9" creationId="{5FFDB04B-290C-1D42-8561-A7F96FFA548F}"/>
          </ac:picMkLst>
        </pc:picChg>
      </pc:sldChg>
      <pc:sldChg chg="modSp">
        <pc:chgData name="Cezar Sas" userId="7e8b6cbf5a0e5865" providerId="Windows Live" clId="Web-{24258950-A806-4224-8FD0-F7BD145E3B5C}" dt="2020-02-18T16:42:40.502" v="4" actId="20577"/>
        <pc:sldMkLst>
          <pc:docMk/>
          <pc:sldMk cId="1045027065" sldId="264"/>
        </pc:sldMkLst>
        <pc:spChg chg="mod">
          <ac:chgData name="Cezar Sas" userId="7e8b6cbf5a0e5865" providerId="Windows Live" clId="Web-{24258950-A806-4224-8FD0-F7BD145E3B5C}" dt="2020-02-18T16:42:40.502" v="4" actId="20577"/>
          <ac:spMkLst>
            <pc:docMk/>
            <pc:sldMk cId="1045027065" sldId="264"/>
            <ac:spMk id="13" creationId="{13EF1313-F354-9B4D-859E-0BEAC761AD6F}"/>
          </ac:spMkLst>
        </pc:spChg>
      </pc:sldChg>
      <pc:sldChg chg="modSp">
        <pc:chgData name="Cezar Sas" userId="7e8b6cbf5a0e5865" providerId="Windows Live" clId="Web-{24258950-A806-4224-8FD0-F7BD145E3B5C}" dt="2020-02-18T17:45:44.247" v="1460" actId="1076"/>
        <pc:sldMkLst>
          <pc:docMk/>
          <pc:sldMk cId="2692179426" sldId="292"/>
        </pc:sldMkLst>
        <pc:spChg chg="mod">
          <ac:chgData name="Cezar Sas" userId="7e8b6cbf5a0e5865" providerId="Windows Live" clId="Web-{24258950-A806-4224-8FD0-F7BD145E3B5C}" dt="2020-02-18T17:44:55.013" v="1456" actId="20577"/>
          <ac:spMkLst>
            <pc:docMk/>
            <pc:sldMk cId="2692179426" sldId="292"/>
            <ac:spMk id="19" creationId="{693E7CB9-6D54-5F44-9705-0A00DCDCCE24}"/>
          </ac:spMkLst>
        </pc:spChg>
        <pc:picChg chg="mod">
          <ac:chgData name="Cezar Sas" userId="7e8b6cbf5a0e5865" providerId="Windows Live" clId="Web-{24258950-A806-4224-8FD0-F7BD145E3B5C}" dt="2020-02-18T17:45:44.247" v="1460" actId="1076"/>
          <ac:picMkLst>
            <pc:docMk/>
            <pc:sldMk cId="2692179426" sldId="292"/>
            <ac:picMk id="8" creationId="{8B965862-2EB6-CE45-9D99-6CF81A0F95D7}"/>
          </ac:picMkLst>
        </pc:picChg>
      </pc:sldChg>
      <pc:sldChg chg="modSp">
        <pc:chgData name="Cezar Sas" userId="7e8b6cbf5a0e5865" providerId="Windows Live" clId="Web-{24258950-A806-4224-8FD0-F7BD145E3B5C}" dt="2020-02-18T17:33:29.565" v="597" actId="20577"/>
        <pc:sldMkLst>
          <pc:docMk/>
          <pc:sldMk cId="731154135" sldId="293"/>
        </pc:sldMkLst>
        <pc:spChg chg="mod">
          <ac:chgData name="Cezar Sas" userId="7e8b6cbf5a0e5865" providerId="Windows Live" clId="Web-{24258950-A806-4224-8FD0-F7BD145E3B5C}" dt="2020-02-18T16:40:46.344" v="0" actId="20577"/>
          <ac:spMkLst>
            <pc:docMk/>
            <pc:sldMk cId="731154135" sldId="293"/>
            <ac:spMk id="6" creationId="{3C71D927-4AA7-F94E-9CB7-A055DD1751D1}"/>
          </ac:spMkLst>
        </pc:spChg>
        <pc:spChg chg="mod">
          <ac:chgData name="Cezar Sas" userId="7e8b6cbf5a0e5865" providerId="Windows Live" clId="Web-{24258950-A806-4224-8FD0-F7BD145E3B5C}" dt="2020-02-18T17:33:29.565" v="597" actId="20577"/>
          <ac:spMkLst>
            <pc:docMk/>
            <pc:sldMk cId="731154135" sldId="293"/>
            <ac:spMk id="19" creationId="{693E7CB9-6D54-5F44-9705-0A00DCDCCE24}"/>
          </ac:spMkLst>
        </pc:spChg>
      </pc:sldChg>
      <pc:sldChg chg="modSp">
        <pc:chgData name="Cezar Sas" userId="7e8b6cbf5a0e5865" providerId="Windows Live" clId="Web-{24258950-A806-4224-8FD0-F7BD145E3B5C}" dt="2020-02-18T17:39:06.797" v="797" actId="20577"/>
        <pc:sldMkLst>
          <pc:docMk/>
          <pc:sldMk cId="340604127" sldId="295"/>
        </pc:sldMkLst>
        <pc:spChg chg="mod">
          <ac:chgData name="Cezar Sas" userId="7e8b6cbf5a0e5865" providerId="Windows Live" clId="Web-{24258950-A806-4224-8FD0-F7BD145E3B5C}" dt="2020-02-18T17:39:06.797" v="797" actId="20577"/>
          <ac:spMkLst>
            <pc:docMk/>
            <pc:sldMk cId="340604127" sldId="295"/>
            <ac:spMk id="6" creationId="{16E2492E-C9CC-F240-A085-7BDEB05A4CBF}"/>
          </ac:spMkLst>
        </pc:spChg>
        <pc:spChg chg="mod">
          <ac:chgData name="Cezar Sas" userId="7e8b6cbf5a0e5865" providerId="Windows Live" clId="Web-{24258950-A806-4224-8FD0-F7BD145E3B5C}" dt="2020-02-18T17:30:06.395" v="557" actId="20577"/>
          <ac:spMkLst>
            <pc:docMk/>
            <pc:sldMk cId="340604127" sldId="295"/>
            <ac:spMk id="9" creationId="{51EE26D3-5DAF-0B48-A0F3-E850655FA84D}"/>
          </ac:spMkLst>
        </pc:spChg>
        <pc:picChg chg="mod">
          <ac:chgData name="Cezar Sas" userId="7e8b6cbf5a0e5865" providerId="Windows Live" clId="Web-{24258950-A806-4224-8FD0-F7BD145E3B5C}" dt="2020-02-18T17:23:22.929" v="10" actId="1076"/>
          <ac:picMkLst>
            <pc:docMk/>
            <pc:sldMk cId="340604127" sldId="295"/>
            <ac:picMk id="8" creationId="{6DC5368D-1A28-054F-9C0C-E81E7C9FF083}"/>
          </ac:picMkLst>
        </pc:picChg>
      </pc:sldChg>
    </pc:docChg>
  </pc:docChgLst>
  <pc:docChgLst>
    <pc:chgData name="Cezar Sas" userId="7e8b6cbf5a0e5865" providerId="Windows Live" clId="Web-{6DA88415-BA9A-4532-8609-26162A8D7085}"/>
    <pc:docChg chg="modSld">
      <pc:chgData name="Cezar Sas" userId="7e8b6cbf5a0e5865" providerId="Windows Live" clId="Web-{6DA88415-BA9A-4532-8609-26162A8D7085}" dt="2020-02-17T09:01:32.125" v="246"/>
      <pc:docMkLst>
        <pc:docMk/>
      </pc:docMkLst>
      <pc:sldChg chg="addSp modSp">
        <pc:chgData name="Cezar Sas" userId="7e8b6cbf5a0e5865" providerId="Windows Live" clId="Web-{6DA88415-BA9A-4532-8609-26162A8D7085}" dt="2020-02-17T09:01:32.125" v="246"/>
        <pc:sldMkLst>
          <pc:docMk/>
          <pc:sldMk cId="1482382821" sldId="269"/>
        </pc:sldMkLst>
        <pc:graphicFrameChg chg="add mod modGraphic">
          <ac:chgData name="Cezar Sas" userId="7e8b6cbf5a0e5865" providerId="Windows Live" clId="Web-{6DA88415-BA9A-4532-8609-26162A8D7085}" dt="2020-02-17T09:01:32.125" v="246"/>
          <ac:graphicFrameMkLst>
            <pc:docMk/>
            <pc:sldMk cId="1482382821" sldId="269"/>
            <ac:graphicFrameMk id="3" creationId="{E921B255-E0E2-4746-B829-EAFBE48DDC8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E0E65-AD92-8942-B05D-0E6E4826EEB1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AAC38B82-6A84-9447-BC80-50760B8E0510}">
      <dgm:prSet phldrT="[Text]"/>
      <dgm:spPr>
        <a:solidFill>
          <a:srgbClr val="4174C2"/>
        </a:solidFill>
      </dgm:spPr>
      <dgm:t>
        <a:bodyPr/>
        <a:lstStyle/>
        <a:p>
          <a:r>
            <a:rPr lang="en-GB" dirty="0"/>
            <a:t>Tokenizer</a:t>
          </a:r>
        </a:p>
      </dgm:t>
    </dgm:pt>
    <dgm:pt modelId="{3D32FCCC-567C-C74E-981C-A2020FCA14C3}" type="parTrans" cxnId="{49FCB55E-E5C4-1F44-8EBA-87B0B10C745E}">
      <dgm:prSet/>
      <dgm:spPr/>
      <dgm:t>
        <a:bodyPr/>
        <a:lstStyle/>
        <a:p>
          <a:endParaRPr lang="en-GB"/>
        </a:p>
      </dgm:t>
    </dgm:pt>
    <dgm:pt modelId="{ABBB6E6D-4E6F-CD48-BE29-614B82046A14}" type="sibTrans" cxnId="{49FCB55E-E5C4-1F44-8EBA-87B0B10C745E}">
      <dgm:prSet/>
      <dgm:spPr/>
      <dgm:t>
        <a:bodyPr/>
        <a:lstStyle/>
        <a:p>
          <a:endParaRPr lang="en-GB"/>
        </a:p>
      </dgm:t>
    </dgm:pt>
    <dgm:pt modelId="{1617F15A-58B4-014B-BDA4-F8B01C4FF440}">
      <dgm:prSet phldrT="[Text]"/>
      <dgm:spPr>
        <a:solidFill>
          <a:srgbClr val="4174C2"/>
        </a:solidFill>
      </dgm:spPr>
      <dgm:t>
        <a:bodyPr/>
        <a:lstStyle/>
        <a:p>
          <a:r>
            <a:rPr lang="en-GB" dirty="0"/>
            <a:t>Patterns Replacements</a:t>
          </a:r>
        </a:p>
      </dgm:t>
    </dgm:pt>
    <dgm:pt modelId="{ED9C22B0-F3BF-CB43-9A1D-73A9C3F8391F}" type="parTrans" cxnId="{D266BF1F-2340-184D-B6B7-576E7E93477C}">
      <dgm:prSet/>
      <dgm:spPr/>
      <dgm:t>
        <a:bodyPr/>
        <a:lstStyle/>
        <a:p>
          <a:endParaRPr lang="en-GB"/>
        </a:p>
      </dgm:t>
    </dgm:pt>
    <dgm:pt modelId="{49943C33-3BB6-0543-9D3A-2AC456891E81}" type="sibTrans" cxnId="{D266BF1F-2340-184D-B6B7-576E7E93477C}">
      <dgm:prSet/>
      <dgm:spPr/>
      <dgm:t>
        <a:bodyPr/>
        <a:lstStyle/>
        <a:p>
          <a:endParaRPr lang="en-GB"/>
        </a:p>
      </dgm:t>
    </dgm:pt>
    <dgm:pt modelId="{4C5F774A-BC0B-1949-94A2-2806209FBA01}">
      <dgm:prSet phldrT="[Text]"/>
      <dgm:spPr>
        <a:solidFill>
          <a:srgbClr val="4174C2"/>
        </a:solidFill>
      </dgm:spPr>
      <dgm:t>
        <a:bodyPr/>
        <a:lstStyle/>
        <a:p>
          <a:r>
            <a:rPr lang="en-GB" dirty="0"/>
            <a:t>Case Transformation</a:t>
          </a:r>
        </a:p>
      </dgm:t>
    </dgm:pt>
    <dgm:pt modelId="{D427F7DE-4033-F244-89C3-50B81D4EF63F}" type="parTrans" cxnId="{7DEA64E8-B393-7848-AC87-F019F5E56A36}">
      <dgm:prSet/>
      <dgm:spPr/>
      <dgm:t>
        <a:bodyPr/>
        <a:lstStyle/>
        <a:p>
          <a:endParaRPr lang="en-GB"/>
        </a:p>
      </dgm:t>
    </dgm:pt>
    <dgm:pt modelId="{CC7D6CEA-F3D3-364E-B9AC-9DB47E1B44B9}" type="sibTrans" cxnId="{7DEA64E8-B393-7848-AC87-F019F5E56A36}">
      <dgm:prSet/>
      <dgm:spPr/>
      <dgm:t>
        <a:bodyPr/>
        <a:lstStyle/>
        <a:p>
          <a:endParaRPr lang="en-GB"/>
        </a:p>
      </dgm:t>
    </dgm:pt>
    <dgm:pt modelId="{3796E6C9-4DFB-4843-B299-6B5BB014BA12}">
      <dgm:prSet phldrT="[Text]"/>
      <dgm:spPr>
        <a:solidFill>
          <a:srgbClr val="4174C2"/>
        </a:solidFill>
      </dgm:spPr>
      <dgm:t>
        <a:bodyPr/>
        <a:lstStyle/>
        <a:p>
          <a:r>
            <a:rPr lang="en-GB" dirty="0" err="1"/>
            <a:t>Stopwords</a:t>
          </a:r>
          <a:r>
            <a:rPr lang="en-GB" dirty="0"/>
            <a:t> Removal</a:t>
          </a:r>
        </a:p>
      </dgm:t>
    </dgm:pt>
    <dgm:pt modelId="{8D92345C-A4E6-FB4D-8282-9FF6A9A07438}" type="parTrans" cxnId="{667EEFEE-A326-604D-8FFF-1368A2BB10BE}">
      <dgm:prSet/>
      <dgm:spPr/>
      <dgm:t>
        <a:bodyPr/>
        <a:lstStyle/>
        <a:p>
          <a:endParaRPr lang="en-GB"/>
        </a:p>
      </dgm:t>
    </dgm:pt>
    <dgm:pt modelId="{056150CA-AFA7-F644-8E15-C997D4477E79}" type="sibTrans" cxnId="{667EEFEE-A326-604D-8FFF-1368A2BB10BE}">
      <dgm:prSet/>
      <dgm:spPr/>
      <dgm:t>
        <a:bodyPr/>
        <a:lstStyle/>
        <a:p>
          <a:endParaRPr lang="en-GB"/>
        </a:p>
      </dgm:t>
    </dgm:pt>
    <dgm:pt modelId="{6BAB9448-5621-C249-9D7F-F2FD99661048}">
      <dgm:prSet phldrT="[Text]"/>
      <dgm:spPr>
        <a:solidFill>
          <a:srgbClr val="4174C2"/>
        </a:solidFill>
      </dgm:spPr>
      <dgm:t>
        <a:bodyPr/>
        <a:lstStyle/>
        <a:p>
          <a:r>
            <a:rPr lang="en-GB" dirty="0"/>
            <a:t>Stemming</a:t>
          </a:r>
        </a:p>
      </dgm:t>
    </dgm:pt>
    <dgm:pt modelId="{7D22B12C-5397-584C-AA8D-D83649E6D966}" type="parTrans" cxnId="{6CA4F3CD-7D89-AD4E-AA2C-272190E7439E}">
      <dgm:prSet/>
      <dgm:spPr/>
      <dgm:t>
        <a:bodyPr/>
        <a:lstStyle/>
        <a:p>
          <a:endParaRPr lang="en-GB"/>
        </a:p>
      </dgm:t>
    </dgm:pt>
    <dgm:pt modelId="{E4A9BD7E-2485-5345-9118-6F35ACC354FB}" type="sibTrans" cxnId="{6CA4F3CD-7D89-AD4E-AA2C-272190E7439E}">
      <dgm:prSet/>
      <dgm:spPr/>
      <dgm:t>
        <a:bodyPr/>
        <a:lstStyle/>
        <a:p>
          <a:endParaRPr lang="en-GB"/>
        </a:p>
      </dgm:t>
    </dgm:pt>
    <dgm:pt modelId="{34928D7F-800A-6340-B760-ECA9117F115D}" type="pres">
      <dgm:prSet presAssocID="{4A3E0E65-AD92-8942-B05D-0E6E4826EEB1}" presName="Name0" presStyleCnt="0">
        <dgm:presLayoutVars>
          <dgm:dir/>
          <dgm:animLvl val="lvl"/>
          <dgm:resizeHandles val="exact"/>
        </dgm:presLayoutVars>
      </dgm:prSet>
      <dgm:spPr/>
    </dgm:pt>
    <dgm:pt modelId="{DA48AFFF-43A3-A74D-854B-FBCE9D855D63}" type="pres">
      <dgm:prSet presAssocID="{AAC38B82-6A84-9447-BC80-50760B8E051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0641C07-91BC-644D-A85D-86B1761A752B}" type="pres">
      <dgm:prSet presAssocID="{ABBB6E6D-4E6F-CD48-BE29-614B82046A14}" presName="parTxOnlySpace" presStyleCnt="0"/>
      <dgm:spPr/>
    </dgm:pt>
    <dgm:pt modelId="{727817C5-30BF-1442-9B32-D42B6002831C}" type="pres">
      <dgm:prSet presAssocID="{1617F15A-58B4-014B-BDA4-F8B01C4FF44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3CB8DC3-8C96-FC48-9BE4-DE339C10520E}" type="pres">
      <dgm:prSet presAssocID="{49943C33-3BB6-0543-9D3A-2AC456891E81}" presName="parTxOnlySpace" presStyleCnt="0"/>
      <dgm:spPr/>
    </dgm:pt>
    <dgm:pt modelId="{4504CEC6-188D-294E-91B5-4B9DF6621FBD}" type="pres">
      <dgm:prSet presAssocID="{4C5F774A-BC0B-1949-94A2-2806209FBA0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9BFCBDA-D458-B64D-A230-972E0DA1C857}" type="pres">
      <dgm:prSet presAssocID="{CC7D6CEA-F3D3-364E-B9AC-9DB47E1B44B9}" presName="parTxOnlySpace" presStyleCnt="0"/>
      <dgm:spPr/>
    </dgm:pt>
    <dgm:pt modelId="{36BBC692-876B-9F4B-8C71-F7ED3BD5CBD3}" type="pres">
      <dgm:prSet presAssocID="{3796E6C9-4DFB-4843-B299-6B5BB014BA1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CDA47DF-A915-1843-A4BE-6A94BF6D22D4}" type="pres">
      <dgm:prSet presAssocID="{056150CA-AFA7-F644-8E15-C997D4477E79}" presName="parTxOnlySpace" presStyleCnt="0"/>
      <dgm:spPr/>
    </dgm:pt>
    <dgm:pt modelId="{6AD7E269-C761-DC40-ADA9-BE31A26CA298}" type="pres">
      <dgm:prSet presAssocID="{6BAB9448-5621-C249-9D7F-F2FD996610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66BF1F-2340-184D-B6B7-576E7E93477C}" srcId="{4A3E0E65-AD92-8942-B05D-0E6E4826EEB1}" destId="{1617F15A-58B4-014B-BDA4-F8B01C4FF440}" srcOrd="1" destOrd="0" parTransId="{ED9C22B0-F3BF-CB43-9A1D-73A9C3F8391F}" sibTransId="{49943C33-3BB6-0543-9D3A-2AC456891E81}"/>
    <dgm:cxn modelId="{75806F2F-74CD-4941-B8A3-4C42C3478E33}" type="presOf" srcId="{4C5F774A-BC0B-1949-94A2-2806209FBA01}" destId="{4504CEC6-188D-294E-91B5-4B9DF6621FBD}" srcOrd="0" destOrd="0" presId="urn:microsoft.com/office/officeart/2005/8/layout/chevron1"/>
    <dgm:cxn modelId="{E605D141-A2A0-8940-A065-036923F32EE4}" type="presOf" srcId="{6BAB9448-5621-C249-9D7F-F2FD99661048}" destId="{6AD7E269-C761-DC40-ADA9-BE31A26CA298}" srcOrd="0" destOrd="0" presId="urn:microsoft.com/office/officeart/2005/8/layout/chevron1"/>
    <dgm:cxn modelId="{49FCB55E-E5C4-1F44-8EBA-87B0B10C745E}" srcId="{4A3E0E65-AD92-8942-B05D-0E6E4826EEB1}" destId="{AAC38B82-6A84-9447-BC80-50760B8E0510}" srcOrd="0" destOrd="0" parTransId="{3D32FCCC-567C-C74E-981C-A2020FCA14C3}" sibTransId="{ABBB6E6D-4E6F-CD48-BE29-614B82046A14}"/>
    <dgm:cxn modelId="{0EA5FD64-49C2-8041-81C3-503CA217CC26}" type="presOf" srcId="{1617F15A-58B4-014B-BDA4-F8B01C4FF440}" destId="{727817C5-30BF-1442-9B32-D42B6002831C}" srcOrd="0" destOrd="0" presId="urn:microsoft.com/office/officeart/2005/8/layout/chevron1"/>
    <dgm:cxn modelId="{2C56B079-5A1D-9F4C-9237-77219EB5BF13}" type="presOf" srcId="{AAC38B82-6A84-9447-BC80-50760B8E0510}" destId="{DA48AFFF-43A3-A74D-854B-FBCE9D855D63}" srcOrd="0" destOrd="0" presId="urn:microsoft.com/office/officeart/2005/8/layout/chevron1"/>
    <dgm:cxn modelId="{33C95A9D-5384-6D46-B59E-F2280134164F}" type="presOf" srcId="{3796E6C9-4DFB-4843-B299-6B5BB014BA12}" destId="{36BBC692-876B-9F4B-8C71-F7ED3BD5CBD3}" srcOrd="0" destOrd="0" presId="urn:microsoft.com/office/officeart/2005/8/layout/chevron1"/>
    <dgm:cxn modelId="{A19F409E-A6F2-0C47-925B-9A427A04D743}" type="presOf" srcId="{4A3E0E65-AD92-8942-B05D-0E6E4826EEB1}" destId="{34928D7F-800A-6340-B760-ECA9117F115D}" srcOrd="0" destOrd="0" presId="urn:microsoft.com/office/officeart/2005/8/layout/chevron1"/>
    <dgm:cxn modelId="{6CA4F3CD-7D89-AD4E-AA2C-272190E7439E}" srcId="{4A3E0E65-AD92-8942-B05D-0E6E4826EEB1}" destId="{6BAB9448-5621-C249-9D7F-F2FD99661048}" srcOrd="4" destOrd="0" parTransId="{7D22B12C-5397-584C-AA8D-D83649E6D966}" sibTransId="{E4A9BD7E-2485-5345-9118-6F35ACC354FB}"/>
    <dgm:cxn modelId="{7DEA64E8-B393-7848-AC87-F019F5E56A36}" srcId="{4A3E0E65-AD92-8942-B05D-0E6E4826EEB1}" destId="{4C5F774A-BC0B-1949-94A2-2806209FBA01}" srcOrd="2" destOrd="0" parTransId="{D427F7DE-4033-F244-89C3-50B81D4EF63F}" sibTransId="{CC7D6CEA-F3D3-364E-B9AC-9DB47E1B44B9}"/>
    <dgm:cxn modelId="{667EEFEE-A326-604D-8FFF-1368A2BB10BE}" srcId="{4A3E0E65-AD92-8942-B05D-0E6E4826EEB1}" destId="{3796E6C9-4DFB-4843-B299-6B5BB014BA12}" srcOrd="3" destOrd="0" parTransId="{8D92345C-A4E6-FB4D-8282-9FF6A9A07438}" sibTransId="{056150CA-AFA7-F644-8E15-C997D4477E79}"/>
    <dgm:cxn modelId="{DCAC2759-8B99-474D-AB32-BE4D73C749AE}" type="presParOf" srcId="{34928D7F-800A-6340-B760-ECA9117F115D}" destId="{DA48AFFF-43A3-A74D-854B-FBCE9D855D63}" srcOrd="0" destOrd="0" presId="urn:microsoft.com/office/officeart/2005/8/layout/chevron1"/>
    <dgm:cxn modelId="{CE8E767B-C69A-744E-8366-DC9879974459}" type="presParOf" srcId="{34928D7F-800A-6340-B760-ECA9117F115D}" destId="{A0641C07-91BC-644D-A85D-86B1761A752B}" srcOrd="1" destOrd="0" presId="urn:microsoft.com/office/officeart/2005/8/layout/chevron1"/>
    <dgm:cxn modelId="{0E24C520-36A8-6F47-B48A-8C676FE4945C}" type="presParOf" srcId="{34928D7F-800A-6340-B760-ECA9117F115D}" destId="{727817C5-30BF-1442-9B32-D42B6002831C}" srcOrd="2" destOrd="0" presId="urn:microsoft.com/office/officeart/2005/8/layout/chevron1"/>
    <dgm:cxn modelId="{6CD3F965-A880-2341-B3CA-2081D02FB5F8}" type="presParOf" srcId="{34928D7F-800A-6340-B760-ECA9117F115D}" destId="{43CB8DC3-8C96-FC48-9BE4-DE339C10520E}" srcOrd="3" destOrd="0" presId="urn:microsoft.com/office/officeart/2005/8/layout/chevron1"/>
    <dgm:cxn modelId="{BF800177-43AB-8947-94A6-0B6657A4354B}" type="presParOf" srcId="{34928D7F-800A-6340-B760-ECA9117F115D}" destId="{4504CEC6-188D-294E-91B5-4B9DF6621FBD}" srcOrd="4" destOrd="0" presId="urn:microsoft.com/office/officeart/2005/8/layout/chevron1"/>
    <dgm:cxn modelId="{03965CB6-6398-3F4C-B211-6EDF7B4523DE}" type="presParOf" srcId="{34928D7F-800A-6340-B760-ECA9117F115D}" destId="{99BFCBDA-D458-B64D-A230-972E0DA1C857}" srcOrd="5" destOrd="0" presId="urn:microsoft.com/office/officeart/2005/8/layout/chevron1"/>
    <dgm:cxn modelId="{6BE4589D-1E86-6B4C-9830-00F0D9BF1A47}" type="presParOf" srcId="{34928D7F-800A-6340-B760-ECA9117F115D}" destId="{36BBC692-876B-9F4B-8C71-F7ED3BD5CBD3}" srcOrd="6" destOrd="0" presId="urn:microsoft.com/office/officeart/2005/8/layout/chevron1"/>
    <dgm:cxn modelId="{88C6BD32-CFC2-E746-A464-BC363ECFE19D}" type="presParOf" srcId="{34928D7F-800A-6340-B760-ECA9117F115D}" destId="{8CDA47DF-A915-1843-A4BE-6A94BF6D22D4}" srcOrd="7" destOrd="0" presId="urn:microsoft.com/office/officeart/2005/8/layout/chevron1"/>
    <dgm:cxn modelId="{105FB35F-3BA9-8342-983C-53850F87B305}" type="presParOf" srcId="{34928D7F-800A-6340-B760-ECA9117F115D}" destId="{6AD7E269-C761-DC40-ADA9-BE31A26CA298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8AFFF-43A3-A74D-854B-FBCE9D855D63}">
      <dsp:nvSpPr>
        <dsp:cNvPr id="0" name=""/>
        <dsp:cNvSpPr/>
      </dsp:nvSpPr>
      <dsp:spPr>
        <a:xfrm>
          <a:off x="2919" y="2799866"/>
          <a:ext cx="2597964" cy="1039185"/>
        </a:xfrm>
        <a:prstGeom prst="chevron">
          <a:avLst/>
        </a:prstGeom>
        <a:solidFill>
          <a:srgbClr val="4174C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Tokenizer</a:t>
          </a:r>
        </a:p>
      </dsp:txBody>
      <dsp:txXfrm>
        <a:off x="522512" y="2799866"/>
        <a:ext cx="1558779" cy="1039185"/>
      </dsp:txXfrm>
    </dsp:sp>
    <dsp:sp modelId="{727817C5-30BF-1442-9B32-D42B6002831C}">
      <dsp:nvSpPr>
        <dsp:cNvPr id="0" name=""/>
        <dsp:cNvSpPr/>
      </dsp:nvSpPr>
      <dsp:spPr>
        <a:xfrm>
          <a:off x="2341086" y="2799866"/>
          <a:ext cx="2597964" cy="1039185"/>
        </a:xfrm>
        <a:prstGeom prst="chevron">
          <a:avLst/>
        </a:prstGeom>
        <a:solidFill>
          <a:srgbClr val="4174C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Patterns Replacements</a:t>
          </a:r>
        </a:p>
      </dsp:txBody>
      <dsp:txXfrm>
        <a:off x="2860679" y="2799866"/>
        <a:ext cx="1558779" cy="1039185"/>
      </dsp:txXfrm>
    </dsp:sp>
    <dsp:sp modelId="{4504CEC6-188D-294E-91B5-4B9DF6621FBD}">
      <dsp:nvSpPr>
        <dsp:cNvPr id="0" name=""/>
        <dsp:cNvSpPr/>
      </dsp:nvSpPr>
      <dsp:spPr>
        <a:xfrm>
          <a:off x="4679254" y="2799866"/>
          <a:ext cx="2597964" cy="1039185"/>
        </a:xfrm>
        <a:prstGeom prst="chevron">
          <a:avLst/>
        </a:prstGeom>
        <a:solidFill>
          <a:srgbClr val="4174C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Case Transformation</a:t>
          </a:r>
        </a:p>
      </dsp:txBody>
      <dsp:txXfrm>
        <a:off x="5198847" y="2799866"/>
        <a:ext cx="1558779" cy="1039185"/>
      </dsp:txXfrm>
    </dsp:sp>
    <dsp:sp modelId="{36BBC692-876B-9F4B-8C71-F7ED3BD5CBD3}">
      <dsp:nvSpPr>
        <dsp:cNvPr id="0" name=""/>
        <dsp:cNvSpPr/>
      </dsp:nvSpPr>
      <dsp:spPr>
        <a:xfrm>
          <a:off x="7017422" y="2799866"/>
          <a:ext cx="2597964" cy="1039185"/>
        </a:xfrm>
        <a:prstGeom prst="chevron">
          <a:avLst/>
        </a:prstGeom>
        <a:solidFill>
          <a:srgbClr val="4174C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Stopwords</a:t>
          </a:r>
          <a:r>
            <a:rPr lang="en-GB" sz="1800" kern="1200" dirty="0"/>
            <a:t> Removal</a:t>
          </a:r>
        </a:p>
      </dsp:txBody>
      <dsp:txXfrm>
        <a:off x="7537015" y="2799866"/>
        <a:ext cx="1558779" cy="1039185"/>
      </dsp:txXfrm>
    </dsp:sp>
    <dsp:sp modelId="{6AD7E269-C761-DC40-ADA9-BE31A26CA298}">
      <dsp:nvSpPr>
        <dsp:cNvPr id="0" name=""/>
        <dsp:cNvSpPr/>
      </dsp:nvSpPr>
      <dsp:spPr>
        <a:xfrm>
          <a:off x="9355589" y="2799866"/>
          <a:ext cx="2597964" cy="1039185"/>
        </a:xfrm>
        <a:prstGeom prst="chevron">
          <a:avLst/>
        </a:prstGeom>
        <a:solidFill>
          <a:srgbClr val="4174C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Stemming</a:t>
          </a:r>
        </a:p>
      </dsp:txBody>
      <dsp:txXfrm>
        <a:off x="9875182" y="2799866"/>
        <a:ext cx="1558779" cy="1039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41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6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8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02/06/20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02/06/20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02/06/20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02/06/20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54" r:id="rId21"/>
    <p:sldLayoutId id="214748366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yDi/IRPersonalNews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2616"/>
            <a:ext cx="9144000" cy="2387600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IRPersonalNews</a:t>
            </a:r>
            <a:endParaRPr lang="en-US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1291" y="3729267"/>
            <a:ext cx="7565036" cy="1609947"/>
          </a:xfrm>
        </p:spPr>
        <p:txBody>
          <a:bodyPr/>
          <a:lstStyle/>
          <a:p>
            <a:pPr algn="l"/>
            <a:r>
              <a:rPr lang="en-US" b="1" dirty="0"/>
              <a:t>Information Retrieval Personalized News 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172" y="5179593"/>
            <a:ext cx="2822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Final report of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Guzzo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Matricola</a:t>
            </a:r>
            <a:r>
              <a:rPr lang="en-US" dirty="0">
                <a:solidFill>
                  <a:schemeClr val="bg1"/>
                </a:solidFill>
              </a:rPr>
              <a:t>: 761818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7544" y="6288148"/>
            <a:ext cx="26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Academic year: 2019-2020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F5E2B-5CFE-5E46-9462-E58CB2C29150}"/>
              </a:ext>
            </a:extLst>
          </p:cNvPr>
          <p:cNvSpPr txBox="1"/>
          <p:nvPr/>
        </p:nvSpPr>
        <p:spPr>
          <a:xfrm>
            <a:off x="1482205" y="1810184"/>
            <a:ext cx="9871595" cy="4938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Automatization of the pipelines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Much more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Custom profile creation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Better UI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More robust similarity for personalization</a:t>
            </a:r>
          </a:p>
          <a:p>
            <a:pPr>
              <a:lnSpc>
                <a:spcPct val="150000"/>
              </a:lnSpc>
            </a:pPr>
            <a:endParaRPr lang="en-US" sz="3200" dirty="0">
              <a:cs typeface="Calibri"/>
            </a:endParaRPr>
          </a:p>
          <a:p>
            <a:pPr>
              <a:lnSpc>
                <a:spcPct val="150000"/>
              </a:lnSpc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71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Table of 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176" y="1542830"/>
            <a:ext cx="9289648" cy="4392966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cs typeface="Calibri"/>
              </a:rPr>
              <a:t>Steps: Indexing, Retrieval, Personalization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Conclusion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4006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0368"/>
            <a:ext cx="10589378" cy="139213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/>
              <a:t>Webapp</a:t>
            </a:r>
            <a:r>
              <a:rPr lang="en-GB" dirty="0"/>
              <a:t> Recommended System for retrieving and searching tweets based on custom user profile built from past news reading.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A06C1-F94F-3249-815E-3631D11EC587}"/>
              </a:ext>
            </a:extLst>
          </p:cNvPr>
          <p:cNvSpPr/>
          <p:nvPr/>
        </p:nvSpPr>
        <p:spPr>
          <a:xfrm>
            <a:off x="7629349" y="6201142"/>
            <a:ext cx="413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https://github.com/JeyDi/IRPersonalNews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28317E8-F735-9249-8D6B-91C15270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2" y="2953421"/>
            <a:ext cx="6864927" cy="3528156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7B5CDC-A9C9-6F47-BDEB-1641A2FB6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17" y="5420429"/>
            <a:ext cx="3010100" cy="460921"/>
          </a:xfrm>
          <a:prstGeom prst="rect">
            <a:avLst/>
          </a:prstGeom>
        </p:spPr>
      </p:pic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B36C63F-2553-9A4A-979A-CB415378E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17" y="4492887"/>
            <a:ext cx="2705300" cy="693233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1AAEC3A-52B8-BD43-B5D1-1FC1EC324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59" y="3166921"/>
            <a:ext cx="1110660" cy="11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/>
              <a:t>A Generic Recommended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C035EF80-20F4-C54E-81D3-02518DA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65" y="1506220"/>
            <a:ext cx="8027670" cy="53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2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3E7CB9-6D54-5F44-9705-0A00DCDCCE24}"/>
              </a:ext>
            </a:extLst>
          </p:cNvPr>
          <p:cNvSpPr txBox="1"/>
          <p:nvPr/>
        </p:nvSpPr>
        <p:spPr>
          <a:xfrm>
            <a:off x="696481" y="2541790"/>
            <a:ext cx="2932462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Tweets Gathering Pipeline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C571B-114C-1940-BE6E-4345B2728F69}"/>
              </a:ext>
            </a:extLst>
          </p:cNvPr>
          <p:cNvSpPr txBox="1"/>
          <p:nvPr/>
        </p:nvSpPr>
        <p:spPr>
          <a:xfrm>
            <a:off x="696481" y="4875484"/>
            <a:ext cx="3577304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News Gathering Pipeline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75338B-DEC5-9F4A-B3ED-3B50458B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11" y="1975378"/>
            <a:ext cx="6725789" cy="214540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ED090E1-5295-ED47-BC71-CCCFD73DC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4080668"/>
            <a:ext cx="8367080" cy="26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Architecture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4" name="Picture 13" descr="A picture containing stereo, clock, room, computer&#10;&#10;Description automatically generated">
            <a:extLst>
              <a:ext uri="{FF2B5EF4-FFF2-40B4-BE49-F238E27FC236}">
                <a16:creationId xmlns:a16="http://schemas.microsoft.com/office/drawing/2014/main" id="{96FD885D-A65F-5047-96D4-B74BDCAC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36"/>
            <a:ext cx="12192000" cy="5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2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Detailed Steps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FB7183D-4946-3D45-B576-8128AB7E0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236535"/>
              </p:ext>
            </p:extLst>
          </p:nvPr>
        </p:nvGraphicFramePr>
        <p:xfrm>
          <a:off x="96982" y="109541"/>
          <a:ext cx="11956473" cy="6638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36EC7B-6873-E248-9215-D8576D305548}"/>
              </a:ext>
            </a:extLst>
          </p:cNvPr>
          <p:cNvSpPr txBox="1"/>
          <p:nvPr/>
        </p:nvSpPr>
        <p:spPr>
          <a:xfrm>
            <a:off x="342900" y="4184269"/>
            <a:ext cx="2192482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Standard Tokenizer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565EC-0D12-E644-A5CA-7F2738D9135F}"/>
              </a:ext>
            </a:extLst>
          </p:cNvPr>
          <p:cNvSpPr txBox="1"/>
          <p:nvPr/>
        </p:nvSpPr>
        <p:spPr>
          <a:xfrm>
            <a:off x="342900" y="4690561"/>
            <a:ext cx="2192482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Unicode UX29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ABA3A-E928-AE47-9FE0-8EA76814E5FB}"/>
              </a:ext>
            </a:extLst>
          </p:cNvPr>
          <p:cNvSpPr txBox="1"/>
          <p:nvPr/>
        </p:nvSpPr>
        <p:spPr>
          <a:xfrm>
            <a:off x="2781300" y="4170807"/>
            <a:ext cx="1873826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Removed URLs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26705-B8FE-A940-83AB-205C99EC566D}"/>
              </a:ext>
            </a:extLst>
          </p:cNvPr>
          <p:cNvSpPr txBox="1"/>
          <p:nvPr/>
        </p:nvSpPr>
        <p:spPr>
          <a:xfrm>
            <a:off x="5219700" y="4170807"/>
            <a:ext cx="1873826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Lowercase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BF765-098E-FA42-8383-C9A67285C345}"/>
              </a:ext>
            </a:extLst>
          </p:cNvPr>
          <p:cNvSpPr txBox="1"/>
          <p:nvPr/>
        </p:nvSpPr>
        <p:spPr>
          <a:xfrm>
            <a:off x="9680864" y="4198320"/>
            <a:ext cx="1873826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Porter Stemmer</a:t>
            </a:r>
          </a:p>
        </p:txBody>
      </p:sp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and Personalization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Detailed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6EC7B-6873-E248-9215-D8576D305548}"/>
              </a:ext>
            </a:extLst>
          </p:cNvPr>
          <p:cNvSpPr txBox="1"/>
          <p:nvPr/>
        </p:nvSpPr>
        <p:spPr>
          <a:xfrm>
            <a:off x="1546283" y="1663066"/>
            <a:ext cx="160020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cs typeface="Calibri"/>
              </a:rPr>
              <a:t>Retrieval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E3E36-AE61-034B-BEDA-6F75539103D2}"/>
              </a:ext>
            </a:extLst>
          </p:cNvPr>
          <p:cNvSpPr txBox="1"/>
          <p:nvPr/>
        </p:nvSpPr>
        <p:spPr>
          <a:xfrm>
            <a:off x="8828809" y="1660073"/>
            <a:ext cx="2192482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cs typeface="Calibri"/>
              </a:rPr>
              <a:t>Personalization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6A3134-CBDC-A441-A98D-F8481B4E9AF4}"/>
                  </a:ext>
                </a:extLst>
              </p:cNvPr>
              <p:cNvSpPr txBox="1"/>
              <p:nvPr/>
            </p:nvSpPr>
            <p:spPr>
              <a:xfrm>
                <a:off x="594684" y="5320287"/>
                <a:ext cx="6420668" cy="905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𝐼𝐷𝐹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𝑎𝑣𝑔𝑑𝑙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6A3134-CBDC-A441-A98D-F8481B4E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84" y="5320287"/>
                <a:ext cx="6420668" cy="905504"/>
              </a:xfrm>
              <a:prstGeom prst="rect">
                <a:avLst/>
              </a:prstGeom>
              <a:blipFill>
                <a:blip r:embed="rId3"/>
                <a:stretch>
                  <a:fillRect t="-98611" b="-133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5504FAA-404A-BD4F-B955-955D183F5B5C}"/>
              </a:ext>
            </a:extLst>
          </p:cNvPr>
          <p:cNvSpPr txBox="1"/>
          <p:nvPr/>
        </p:nvSpPr>
        <p:spPr>
          <a:xfrm>
            <a:off x="1052483" y="3561081"/>
            <a:ext cx="3747656" cy="1891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Popularity boosting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Recent documents boosting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Okapi BM25</a:t>
            </a:r>
          </a:p>
          <a:p>
            <a:pPr>
              <a:lnSpc>
                <a:spcPct val="150000"/>
              </a:lnSpc>
            </a:pPr>
            <a:endParaRPr lang="en-US" sz="2000" dirty="0">
              <a:cs typeface="Calibri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8BA5410-7E11-B443-A94B-49B804A8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2044781"/>
            <a:ext cx="1603202" cy="151245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DD6B7C1-C97F-0B49-B5BD-4E1583322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36" y="1913219"/>
            <a:ext cx="1600201" cy="16834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0BF4F-0D23-E449-ABDF-63DA34D459D3}"/>
              </a:ext>
            </a:extLst>
          </p:cNvPr>
          <p:cNvSpPr txBox="1"/>
          <p:nvPr/>
        </p:nvSpPr>
        <p:spPr>
          <a:xfrm>
            <a:off x="8692971" y="3513739"/>
            <a:ext cx="2443083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/>
              </a:rPr>
              <a:t>Cosine Similarity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875FDB7-6748-AA47-9266-6EA03A850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10" y="3937103"/>
            <a:ext cx="5461110" cy="25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2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4E11C4-9257-7D45-A096-C339C0FC0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27" y="1990368"/>
            <a:ext cx="5133110" cy="2380259"/>
          </a:xfrm>
          <a:prstGeom prst="rect">
            <a:avLst/>
          </a:prstGeom>
        </p:spPr>
      </p:pic>
      <p:pic>
        <p:nvPicPr>
          <p:cNvPr id="12" name="Picture 11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1D936EC7-C5FA-F74A-8FFC-49AC5194E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10" y="1990368"/>
            <a:ext cx="3448180" cy="238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8D4186-86BD-9D4C-8E5E-FFA4704AC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73" y="4687971"/>
            <a:ext cx="1994501" cy="13780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AE1C8C0-B5B2-A948-96D8-C8B7E88F4DDA}"/>
              </a:ext>
            </a:extLst>
          </p:cNvPr>
          <p:cNvGrpSpPr/>
          <p:nvPr/>
        </p:nvGrpSpPr>
        <p:grpSpPr>
          <a:xfrm>
            <a:off x="3460009" y="5002538"/>
            <a:ext cx="2762385" cy="748884"/>
            <a:chOff x="3687871" y="4997345"/>
            <a:chExt cx="2762385" cy="7488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72D1D0-8E3B-2A42-90FE-37D1C994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7871" y="4997345"/>
              <a:ext cx="748884" cy="74888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1B59A6-2AE5-0B49-B04C-6F5B5AE3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7949" y="5151468"/>
              <a:ext cx="2072307" cy="44063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34C97D9-5FBF-164D-8F40-F0498E95A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64" y="5040415"/>
            <a:ext cx="2724727" cy="686503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28963C-3429-5847-AFD7-02D18B488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261" y="4870055"/>
            <a:ext cx="1027222" cy="10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8550</TotalTime>
  <Words>183</Words>
  <Application>Microsoft Macintosh PowerPoint</Application>
  <PresentationFormat>Widescreen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Sitka Small</vt:lpstr>
      <vt:lpstr>Innovazione</vt:lpstr>
      <vt:lpstr>IRPersonalNews</vt:lpstr>
      <vt:lpstr>Table of Content</vt:lpstr>
      <vt:lpstr>Introduction</vt:lpstr>
      <vt:lpstr>A Generic Recommended System</vt:lpstr>
      <vt:lpstr>Data</vt:lpstr>
      <vt:lpstr>Proposed solution</vt:lpstr>
      <vt:lpstr>Indexing</vt:lpstr>
      <vt:lpstr>Retrieval and Personalization</vt:lpstr>
      <vt:lpstr>Webapp</vt:lpstr>
      <vt:lpstr>Next Steps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NeuralCodeFix</dc:title>
  <dc:subject>AI</dc:subject>
  <dc:creator>Andrea Guzzo</dc:creator>
  <cp:keywords/>
  <dc:description/>
  <cp:lastModifiedBy>Andrea Guzzo</cp:lastModifiedBy>
  <cp:revision>137</cp:revision>
  <dcterms:created xsi:type="dcterms:W3CDTF">2017-07-03T09:49:35Z</dcterms:created>
  <dcterms:modified xsi:type="dcterms:W3CDTF">2020-06-02T18:05:14Z</dcterms:modified>
  <cp:category/>
</cp:coreProperties>
</file>